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4"/>
  </p:sldMasterIdLst>
  <p:notesMasterIdLst>
    <p:notesMasterId r:id="rId14"/>
  </p:notesMasterIdLst>
  <p:sldIdLst>
    <p:sldId id="277" r:id="rId5"/>
    <p:sldId id="278" r:id="rId6"/>
    <p:sldId id="478" r:id="rId7"/>
    <p:sldId id="652" r:id="rId8"/>
    <p:sldId id="479" r:id="rId9"/>
    <p:sldId id="480" r:id="rId10"/>
    <p:sldId id="481" r:id="rId11"/>
    <p:sldId id="403" r:id="rId12"/>
    <p:sldId id="653"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eazey, Kaye" initials="VK" lastIdx="6" clrIdx="0">
    <p:extLst/>
  </p:cmAuthor>
  <p:cmAuthor id="2" name="Hartson, Steve" initials="HS" lastIdx="1" clrIdx="1">
    <p:extLst>
      <p:ext uri="{19B8F6BF-5375-455C-9EA6-DF929625EA0E}">
        <p15:presenceInfo xmlns:p15="http://schemas.microsoft.com/office/powerpoint/2012/main" xmlns="" userId="S::steve.hartson@hexcel.com::29c98770-ed0e-4da9-a921-26f22f28618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489"/>
    <a:srgbClr val="0D2B88"/>
    <a:srgbClr val="C3C4C8"/>
    <a:srgbClr val="000000"/>
    <a:srgbClr val="A6D67D"/>
    <a:srgbClr val="3F5169"/>
    <a:srgbClr val="7F7F7F"/>
    <a:srgbClr val="5C6670"/>
    <a:srgbClr val="7F56C5"/>
    <a:srgbClr val="7F56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00" autoAdjust="0"/>
    <p:restoredTop sz="95332" autoAdjust="0"/>
  </p:normalViewPr>
  <p:slideViewPr>
    <p:cSldViewPr>
      <p:cViewPr>
        <p:scale>
          <a:sx n="101" d="100"/>
          <a:sy n="101" d="100"/>
        </p:scale>
        <p:origin x="-109" y="-1293"/>
      </p:cViewPr>
      <p:guideLst>
        <p:guide orient="horz" pos="2160"/>
        <p:guide pos="3840"/>
      </p:guideLst>
    </p:cSldViewPr>
  </p:slideViewPr>
  <p:notesTextViewPr>
    <p:cViewPr>
      <p:scale>
        <a:sx n="1" d="1"/>
        <a:sy n="1" d="1"/>
      </p:scale>
      <p:origin x="0" y="0"/>
    </p:cViewPr>
  </p:notesTextViewPr>
  <p:notesViewPr>
    <p:cSldViewPr>
      <p:cViewPr varScale="1">
        <p:scale>
          <a:sx n="86" d="100"/>
          <a:sy n="86" d="100"/>
        </p:scale>
        <p:origin x="378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88D6F7-EFCF-4B4B-9749-D3B789719040}" type="doc">
      <dgm:prSet loTypeId="urn:microsoft.com/office/officeart/2005/8/layout/radial1" loCatId="relationship" qsTypeId="urn:microsoft.com/office/officeart/2005/8/quickstyle/3d1" qsCatId="3D" csTypeId="urn:microsoft.com/office/officeart/2005/8/colors/accent1_2" csCatId="accent1" phldr="1"/>
      <dgm:spPr/>
      <dgm:t>
        <a:bodyPr/>
        <a:lstStyle/>
        <a:p>
          <a:endParaRPr lang="en-US"/>
        </a:p>
      </dgm:t>
    </dgm:pt>
    <dgm:pt modelId="{4E275A9C-4968-4235-B7E3-74A60B8AB094}">
      <dgm:prSet phldrT="[Text]" custT="1"/>
      <dgm:spPr/>
      <dgm:t>
        <a:bodyPr/>
        <a:lstStyle/>
        <a:p>
          <a:r>
            <a:rPr lang="en-US" sz="2000" b="1" dirty="0"/>
            <a:t>Supply Chain Risk</a:t>
          </a:r>
        </a:p>
      </dgm:t>
    </dgm:pt>
    <dgm:pt modelId="{FFF65A71-56C1-425D-A1BB-6DEE191DFB7A}" type="parTrans" cxnId="{B8965597-3EF4-4F96-8C72-D3E14FDADDD8}">
      <dgm:prSet/>
      <dgm:spPr/>
      <dgm:t>
        <a:bodyPr/>
        <a:lstStyle/>
        <a:p>
          <a:endParaRPr lang="en-US"/>
        </a:p>
      </dgm:t>
    </dgm:pt>
    <dgm:pt modelId="{814B3CD3-7E44-4277-8BCF-9194A2D0B36E}" type="sibTrans" cxnId="{B8965597-3EF4-4F96-8C72-D3E14FDADDD8}">
      <dgm:prSet/>
      <dgm:spPr/>
      <dgm:t>
        <a:bodyPr/>
        <a:lstStyle/>
        <a:p>
          <a:endParaRPr lang="en-US"/>
        </a:p>
      </dgm:t>
    </dgm:pt>
    <dgm:pt modelId="{08BD775B-474C-436F-81EC-A1691E6FA7A0}">
      <dgm:prSet phldrT="[Text]" custT="1"/>
      <dgm:spPr>
        <a:solidFill>
          <a:srgbClr val="00B050"/>
        </a:solidFill>
      </dgm:spPr>
      <dgm:t>
        <a:bodyPr/>
        <a:lstStyle/>
        <a:p>
          <a:r>
            <a:rPr lang="en-US" sz="1300" b="1" dirty="0"/>
            <a:t>Well Run Company</a:t>
          </a:r>
        </a:p>
      </dgm:t>
    </dgm:pt>
    <dgm:pt modelId="{0EF75AAF-429C-41CE-A5FA-78A8F9AF6681}" type="parTrans" cxnId="{21192EA6-33E4-4365-95D0-E4DCE8C1C27E}">
      <dgm:prSet/>
      <dgm:spPr/>
      <dgm:t>
        <a:bodyPr/>
        <a:lstStyle/>
        <a:p>
          <a:endParaRPr lang="en-US" dirty="0"/>
        </a:p>
      </dgm:t>
    </dgm:pt>
    <dgm:pt modelId="{97905CE4-BEAB-41C1-A389-707051C9F375}" type="sibTrans" cxnId="{21192EA6-33E4-4365-95D0-E4DCE8C1C27E}">
      <dgm:prSet/>
      <dgm:spPr/>
      <dgm:t>
        <a:bodyPr/>
        <a:lstStyle/>
        <a:p>
          <a:endParaRPr lang="en-US"/>
        </a:p>
      </dgm:t>
    </dgm:pt>
    <dgm:pt modelId="{CF938CF5-8E73-4E11-818A-CCC767D8C99D}">
      <dgm:prSet phldrT="[Text]" custT="1"/>
      <dgm:spPr/>
      <dgm:t>
        <a:bodyPr/>
        <a:lstStyle/>
        <a:p>
          <a:r>
            <a:rPr lang="en-US" sz="1300" dirty="0"/>
            <a:t>Improved Efficiencies &amp; Reduced Cost</a:t>
          </a:r>
        </a:p>
      </dgm:t>
    </dgm:pt>
    <dgm:pt modelId="{B274C8CB-F6E7-44F7-815B-3D859C39B7FA}" type="parTrans" cxnId="{70AA3D90-7D61-4DCA-9951-0DAF6D76B401}">
      <dgm:prSet/>
      <dgm:spPr/>
      <dgm:t>
        <a:bodyPr/>
        <a:lstStyle/>
        <a:p>
          <a:endParaRPr lang="en-US" dirty="0"/>
        </a:p>
      </dgm:t>
    </dgm:pt>
    <dgm:pt modelId="{AFFDE499-6F4E-40DC-8168-A8D1D1F5280E}" type="sibTrans" cxnId="{70AA3D90-7D61-4DCA-9951-0DAF6D76B401}">
      <dgm:prSet/>
      <dgm:spPr/>
      <dgm:t>
        <a:bodyPr/>
        <a:lstStyle/>
        <a:p>
          <a:endParaRPr lang="en-US"/>
        </a:p>
      </dgm:t>
    </dgm:pt>
    <dgm:pt modelId="{DA704D06-0265-45BC-9C7A-9AB4CA349C50}">
      <dgm:prSet phldrT="[Text]" custT="1"/>
      <dgm:spPr/>
      <dgm:t>
        <a:bodyPr/>
        <a:lstStyle/>
        <a:p>
          <a:r>
            <a:rPr lang="en-US" sz="1300" dirty="0"/>
            <a:t>Ensures Continual Improvement</a:t>
          </a:r>
        </a:p>
      </dgm:t>
    </dgm:pt>
    <dgm:pt modelId="{7836DB85-1B8A-4BEF-929B-6A92F99B53DD}" type="parTrans" cxnId="{D106F6C8-1D71-4CCD-9BF7-CB446CB1343D}">
      <dgm:prSet/>
      <dgm:spPr/>
      <dgm:t>
        <a:bodyPr/>
        <a:lstStyle/>
        <a:p>
          <a:endParaRPr lang="en-US" dirty="0"/>
        </a:p>
      </dgm:t>
    </dgm:pt>
    <dgm:pt modelId="{C635E61B-B102-4EA4-BF4F-389920B78B1A}" type="sibTrans" cxnId="{D106F6C8-1D71-4CCD-9BF7-CB446CB1343D}">
      <dgm:prSet/>
      <dgm:spPr/>
      <dgm:t>
        <a:bodyPr/>
        <a:lstStyle/>
        <a:p>
          <a:endParaRPr lang="en-US"/>
        </a:p>
      </dgm:t>
    </dgm:pt>
    <dgm:pt modelId="{B429F0FA-CE79-4FC6-A702-B6BD386F7469}">
      <dgm:prSet phldrT="[Text]" custT="1"/>
      <dgm:spPr>
        <a:solidFill>
          <a:srgbClr val="001489"/>
        </a:solidFill>
      </dgm:spPr>
      <dgm:t>
        <a:bodyPr/>
        <a:lstStyle/>
        <a:p>
          <a:r>
            <a:rPr lang="en-US" sz="1300" b="0" dirty="0"/>
            <a:t>Reduced Compliance Risk</a:t>
          </a:r>
        </a:p>
      </dgm:t>
    </dgm:pt>
    <dgm:pt modelId="{22F96D45-AC3A-44CD-86CA-4FC106FFC15F}" type="parTrans" cxnId="{B8BCFAB4-F8CC-4125-97EC-9D63F87B9831}">
      <dgm:prSet/>
      <dgm:spPr/>
      <dgm:t>
        <a:bodyPr/>
        <a:lstStyle/>
        <a:p>
          <a:endParaRPr lang="en-US" dirty="0"/>
        </a:p>
      </dgm:t>
    </dgm:pt>
    <dgm:pt modelId="{1B4C4B57-1F7B-4EEA-9B55-D6138BC00C42}" type="sibTrans" cxnId="{B8BCFAB4-F8CC-4125-97EC-9D63F87B9831}">
      <dgm:prSet/>
      <dgm:spPr/>
      <dgm:t>
        <a:bodyPr/>
        <a:lstStyle/>
        <a:p>
          <a:endParaRPr lang="en-US"/>
        </a:p>
      </dgm:t>
    </dgm:pt>
    <dgm:pt modelId="{42B22886-E93B-427C-A423-789FC5239BB0}">
      <dgm:prSet phldrT="[Text]" custT="1"/>
      <dgm:spPr/>
      <dgm:t>
        <a:bodyPr/>
        <a:lstStyle/>
        <a:p>
          <a:r>
            <a:rPr lang="en-US" sz="1300" dirty="0"/>
            <a:t>Ensures Employee and Mgt. Engagement</a:t>
          </a:r>
        </a:p>
      </dgm:t>
    </dgm:pt>
    <dgm:pt modelId="{9280FC48-DC7F-4005-8CEE-04F99C2BA24B}" type="parTrans" cxnId="{F98DDF5A-3F8B-48A8-B979-635B7683CF23}">
      <dgm:prSet/>
      <dgm:spPr/>
      <dgm:t>
        <a:bodyPr/>
        <a:lstStyle/>
        <a:p>
          <a:endParaRPr lang="en-US" dirty="0"/>
        </a:p>
      </dgm:t>
    </dgm:pt>
    <dgm:pt modelId="{FAE71871-B809-4E20-AC6B-54B8C2512C8C}" type="sibTrans" cxnId="{F98DDF5A-3F8B-48A8-B979-635B7683CF23}">
      <dgm:prSet/>
      <dgm:spPr/>
      <dgm:t>
        <a:bodyPr/>
        <a:lstStyle/>
        <a:p>
          <a:endParaRPr lang="en-US"/>
        </a:p>
      </dgm:t>
    </dgm:pt>
    <dgm:pt modelId="{672364DE-0577-4B40-BA9D-0276C3E499ED}">
      <dgm:prSet phldrT="[Text]" custT="1"/>
      <dgm:spPr/>
      <dgm:t>
        <a:bodyPr/>
        <a:lstStyle/>
        <a:p>
          <a:r>
            <a:rPr lang="en-US" sz="1200" dirty="0"/>
            <a:t>Incorporates Environment into Business Strategy</a:t>
          </a:r>
        </a:p>
      </dgm:t>
    </dgm:pt>
    <dgm:pt modelId="{B5B49AB7-0234-4809-A457-94AF109BFFF9}" type="parTrans" cxnId="{4BFDB2EA-0D65-4D2B-A200-D7790954DA25}">
      <dgm:prSet/>
      <dgm:spPr/>
      <dgm:t>
        <a:bodyPr/>
        <a:lstStyle/>
        <a:p>
          <a:endParaRPr lang="en-US" dirty="0"/>
        </a:p>
      </dgm:t>
    </dgm:pt>
    <dgm:pt modelId="{800C394B-D0DA-4B4E-AF5D-D8411A0915D1}" type="sibTrans" cxnId="{4BFDB2EA-0D65-4D2B-A200-D7790954DA25}">
      <dgm:prSet/>
      <dgm:spPr/>
      <dgm:t>
        <a:bodyPr/>
        <a:lstStyle/>
        <a:p>
          <a:endParaRPr lang="en-US"/>
        </a:p>
      </dgm:t>
    </dgm:pt>
    <dgm:pt modelId="{9572CF62-D32A-4427-ABB8-4CF719FCD03C}">
      <dgm:prSet phldrT="[Text]" custT="1"/>
      <dgm:spPr/>
      <dgm:t>
        <a:bodyPr/>
        <a:lstStyle/>
        <a:p>
          <a:r>
            <a:rPr lang="en-US" sz="1400" dirty="0"/>
            <a:t>Opens up Additional Markets</a:t>
          </a:r>
        </a:p>
      </dgm:t>
    </dgm:pt>
    <dgm:pt modelId="{1DAD234F-76BD-42A7-B869-B3A8857C7215}" type="parTrans" cxnId="{D93C1AFE-172B-4821-824E-EA2AB6740FE1}">
      <dgm:prSet/>
      <dgm:spPr/>
      <dgm:t>
        <a:bodyPr/>
        <a:lstStyle/>
        <a:p>
          <a:endParaRPr lang="en-US" dirty="0"/>
        </a:p>
      </dgm:t>
    </dgm:pt>
    <dgm:pt modelId="{ED16C202-BD6E-46E7-9599-8D408C5DFB1A}" type="sibTrans" cxnId="{D93C1AFE-172B-4821-824E-EA2AB6740FE1}">
      <dgm:prSet/>
      <dgm:spPr/>
      <dgm:t>
        <a:bodyPr/>
        <a:lstStyle/>
        <a:p>
          <a:endParaRPr lang="en-US"/>
        </a:p>
      </dgm:t>
    </dgm:pt>
    <dgm:pt modelId="{0EECB82B-FD2B-477A-B1D0-8A307225850B}">
      <dgm:prSet phldrT="[Text]" custT="1"/>
      <dgm:spPr/>
      <dgm:t>
        <a:bodyPr/>
        <a:lstStyle/>
        <a:p>
          <a:r>
            <a:rPr lang="en-US" sz="1500" dirty="0"/>
            <a:t>Perception</a:t>
          </a:r>
        </a:p>
      </dgm:t>
    </dgm:pt>
    <dgm:pt modelId="{2E653B06-3259-4A3F-89D8-A27ABC72200F}" type="parTrans" cxnId="{0840FD09-B802-4279-B975-F10867A3D16F}">
      <dgm:prSet/>
      <dgm:spPr/>
      <dgm:t>
        <a:bodyPr/>
        <a:lstStyle/>
        <a:p>
          <a:endParaRPr lang="en-US" dirty="0"/>
        </a:p>
      </dgm:t>
    </dgm:pt>
    <dgm:pt modelId="{75CA61A6-BCD8-4B69-BCDD-2498B374B31D}" type="sibTrans" cxnId="{0840FD09-B802-4279-B975-F10867A3D16F}">
      <dgm:prSet/>
      <dgm:spPr/>
      <dgm:t>
        <a:bodyPr/>
        <a:lstStyle/>
        <a:p>
          <a:endParaRPr lang="en-US"/>
        </a:p>
      </dgm:t>
    </dgm:pt>
    <dgm:pt modelId="{BBE72883-C9E4-45EF-AE7E-CB62ADAD01AE}" type="pres">
      <dgm:prSet presAssocID="{DC88D6F7-EFCF-4B4B-9749-D3B789719040}" presName="cycle" presStyleCnt="0">
        <dgm:presLayoutVars>
          <dgm:chMax val="1"/>
          <dgm:dir/>
          <dgm:animLvl val="ctr"/>
          <dgm:resizeHandles val="exact"/>
        </dgm:presLayoutVars>
      </dgm:prSet>
      <dgm:spPr/>
      <dgm:t>
        <a:bodyPr/>
        <a:lstStyle/>
        <a:p>
          <a:endParaRPr lang="en-US"/>
        </a:p>
      </dgm:t>
    </dgm:pt>
    <dgm:pt modelId="{FE373A0D-BC47-4CFF-96AF-7A5F551AC149}" type="pres">
      <dgm:prSet presAssocID="{4E275A9C-4968-4235-B7E3-74A60B8AB094}" presName="centerShape" presStyleLbl="node0" presStyleIdx="0" presStyleCnt="1"/>
      <dgm:spPr/>
      <dgm:t>
        <a:bodyPr/>
        <a:lstStyle/>
        <a:p>
          <a:endParaRPr lang="en-US"/>
        </a:p>
      </dgm:t>
    </dgm:pt>
    <dgm:pt modelId="{EC9A7126-015C-41A7-9F25-5251A23E4191}" type="pres">
      <dgm:prSet presAssocID="{0EF75AAF-429C-41CE-A5FA-78A8F9AF6681}" presName="Name9" presStyleLbl="parChTrans1D2" presStyleIdx="0" presStyleCnt="8"/>
      <dgm:spPr/>
      <dgm:t>
        <a:bodyPr/>
        <a:lstStyle/>
        <a:p>
          <a:endParaRPr lang="en-US"/>
        </a:p>
      </dgm:t>
    </dgm:pt>
    <dgm:pt modelId="{668129A9-05D8-49CC-94AD-C4D2BC97085C}" type="pres">
      <dgm:prSet presAssocID="{0EF75AAF-429C-41CE-A5FA-78A8F9AF6681}" presName="connTx" presStyleLbl="parChTrans1D2" presStyleIdx="0" presStyleCnt="8"/>
      <dgm:spPr/>
      <dgm:t>
        <a:bodyPr/>
        <a:lstStyle/>
        <a:p>
          <a:endParaRPr lang="en-US"/>
        </a:p>
      </dgm:t>
    </dgm:pt>
    <dgm:pt modelId="{7515B66B-D90C-4171-AF1A-A854966FE91A}" type="pres">
      <dgm:prSet presAssocID="{08BD775B-474C-436F-81EC-A1691E6FA7A0}" presName="node" presStyleLbl="node1" presStyleIdx="0" presStyleCnt="8">
        <dgm:presLayoutVars>
          <dgm:bulletEnabled val="1"/>
        </dgm:presLayoutVars>
      </dgm:prSet>
      <dgm:spPr/>
      <dgm:t>
        <a:bodyPr/>
        <a:lstStyle/>
        <a:p>
          <a:endParaRPr lang="en-US"/>
        </a:p>
      </dgm:t>
    </dgm:pt>
    <dgm:pt modelId="{6A6D19A1-1F02-439C-B81B-1CB044E2329C}" type="pres">
      <dgm:prSet presAssocID="{B274C8CB-F6E7-44F7-815B-3D859C39B7FA}" presName="Name9" presStyleLbl="parChTrans1D2" presStyleIdx="1" presStyleCnt="8"/>
      <dgm:spPr/>
      <dgm:t>
        <a:bodyPr/>
        <a:lstStyle/>
        <a:p>
          <a:endParaRPr lang="en-US"/>
        </a:p>
      </dgm:t>
    </dgm:pt>
    <dgm:pt modelId="{96FCD264-BE07-4FBA-833D-3BD0FCE45FAB}" type="pres">
      <dgm:prSet presAssocID="{B274C8CB-F6E7-44F7-815B-3D859C39B7FA}" presName="connTx" presStyleLbl="parChTrans1D2" presStyleIdx="1" presStyleCnt="8"/>
      <dgm:spPr/>
      <dgm:t>
        <a:bodyPr/>
        <a:lstStyle/>
        <a:p>
          <a:endParaRPr lang="en-US"/>
        </a:p>
      </dgm:t>
    </dgm:pt>
    <dgm:pt modelId="{AE65613F-A758-4B4B-BBE0-FCF6FA78DA65}" type="pres">
      <dgm:prSet presAssocID="{CF938CF5-8E73-4E11-818A-CCC767D8C99D}" presName="node" presStyleLbl="node1" presStyleIdx="1" presStyleCnt="8">
        <dgm:presLayoutVars>
          <dgm:bulletEnabled val="1"/>
        </dgm:presLayoutVars>
      </dgm:prSet>
      <dgm:spPr/>
      <dgm:t>
        <a:bodyPr/>
        <a:lstStyle/>
        <a:p>
          <a:endParaRPr lang="en-US"/>
        </a:p>
      </dgm:t>
    </dgm:pt>
    <dgm:pt modelId="{F4DF7965-A247-4E50-9508-FB23BD74E6CE}" type="pres">
      <dgm:prSet presAssocID="{7836DB85-1B8A-4BEF-929B-6A92F99B53DD}" presName="Name9" presStyleLbl="parChTrans1D2" presStyleIdx="2" presStyleCnt="8"/>
      <dgm:spPr/>
      <dgm:t>
        <a:bodyPr/>
        <a:lstStyle/>
        <a:p>
          <a:endParaRPr lang="en-US"/>
        </a:p>
      </dgm:t>
    </dgm:pt>
    <dgm:pt modelId="{71DA3EE6-5372-4991-8C39-D5AAADF1FE6B}" type="pres">
      <dgm:prSet presAssocID="{7836DB85-1B8A-4BEF-929B-6A92F99B53DD}" presName="connTx" presStyleLbl="parChTrans1D2" presStyleIdx="2" presStyleCnt="8"/>
      <dgm:spPr/>
      <dgm:t>
        <a:bodyPr/>
        <a:lstStyle/>
        <a:p>
          <a:endParaRPr lang="en-US"/>
        </a:p>
      </dgm:t>
    </dgm:pt>
    <dgm:pt modelId="{65DF0809-ADBA-45A9-8FA3-9EFB27BE8209}" type="pres">
      <dgm:prSet presAssocID="{DA704D06-0265-45BC-9C7A-9AB4CA349C50}" presName="node" presStyleLbl="node1" presStyleIdx="2" presStyleCnt="8" custScaleX="109171">
        <dgm:presLayoutVars>
          <dgm:bulletEnabled val="1"/>
        </dgm:presLayoutVars>
      </dgm:prSet>
      <dgm:spPr/>
      <dgm:t>
        <a:bodyPr/>
        <a:lstStyle/>
        <a:p>
          <a:endParaRPr lang="en-US"/>
        </a:p>
      </dgm:t>
    </dgm:pt>
    <dgm:pt modelId="{4B61298E-D20A-4EB8-948B-998344487409}" type="pres">
      <dgm:prSet presAssocID="{22F96D45-AC3A-44CD-86CA-4FC106FFC15F}" presName="Name9" presStyleLbl="parChTrans1D2" presStyleIdx="3" presStyleCnt="8"/>
      <dgm:spPr/>
      <dgm:t>
        <a:bodyPr/>
        <a:lstStyle/>
        <a:p>
          <a:endParaRPr lang="en-US"/>
        </a:p>
      </dgm:t>
    </dgm:pt>
    <dgm:pt modelId="{4D249933-981A-41E8-88E8-D7E76EA3D31C}" type="pres">
      <dgm:prSet presAssocID="{22F96D45-AC3A-44CD-86CA-4FC106FFC15F}" presName="connTx" presStyleLbl="parChTrans1D2" presStyleIdx="3" presStyleCnt="8"/>
      <dgm:spPr/>
      <dgm:t>
        <a:bodyPr/>
        <a:lstStyle/>
        <a:p>
          <a:endParaRPr lang="en-US"/>
        </a:p>
      </dgm:t>
    </dgm:pt>
    <dgm:pt modelId="{25C0F260-A953-496F-A5C8-7E13D15C9B80}" type="pres">
      <dgm:prSet presAssocID="{B429F0FA-CE79-4FC6-A702-B6BD386F7469}" presName="node" presStyleLbl="node1" presStyleIdx="3" presStyleCnt="8">
        <dgm:presLayoutVars>
          <dgm:bulletEnabled val="1"/>
        </dgm:presLayoutVars>
      </dgm:prSet>
      <dgm:spPr/>
      <dgm:t>
        <a:bodyPr/>
        <a:lstStyle/>
        <a:p>
          <a:endParaRPr lang="en-US"/>
        </a:p>
      </dgm:t>
    </dgm:pt>
    <dgm:pt modelId="{110BC42C-A615-46FF-AAE7-72CDE8FB2268}" type="pres">
      <dgm:prSet presAssocID="{9280FC48-DC7F-4005-8CEE-04F99C2BA24B}" presName="Name9" presStyleLbl="parChTrans1D2" presStyleIdx="4" presStyleCnt="8"/>
      <dgm:spPr/>
      <dgm:t>
        <a:bodyPr/>
        <a:lstStyle/>
        <a:p>
          <a:endParaRPr lang="en-US"/>
        </a:p>
      </dgm:t>
    </dgm:pt>
    <dgm:pt modelId="{34C54C1C-1392-4243-8008-F05F6EC6A2F2}" type="pres">
      <dgm:prSet presAssocID="{9280FC48-DC7F-4005-8CEE-04F99C2BA24B}" presName="connTx" presStyleLbl="parChTrans1D2" presStyleIdx="4" presStyleCnt="8"/>
      <dgm:spPr/>
      <dgm:t>
        <a:bodyPr/>
        <a:lstStyle/>
        <a:p>
          <a:endParaRPr lang="en-US"/>
        </a:p>
      </dgm:t>
    </dgm:pt>
    <dgm:pt modelId="{E13B23F5-CA1D-4F52-B3CD-84983A46ECD0}" type="pres">
      <dgm:prSet presAssocID="{42B22886-E93B-427C-A423-789FC5239BB0}" presName="node" presStyleLbl="node1" presStyleIdx="4" presStyleCnt="8">
        <dgm:presLayoutVars>
          <dgm:bulletEnabled val="1"/>
        </dgm:presLayoutVars>
      </dgm:prSet>
      <dgm:spPr/>
      <dgm:t>
        <a:bodyPr/>
        <a:lstStyle/>
        <a:p>
          <a:endParaRPr lang="en-US"/>
        </a:p>
      </dgm:t>
    </dgm:pt>
    <dgm:pt modelId="{AF70D4E3-0E38-4C7D-A77B-10D38B7B8F07}" type="pres">
      <dgm:prSet presAssocID="{B5B49AB7-0234-4809-A457-94AF109BFFF9}" presName="Name9" presStyleLbl="parChTrans1D2" presStyleIdx="5" presStyleCnt="8"/>
      <dgm:spPr/>
      <dgm:t>
        <a:bodyPr/>
        <a:lstStyle/>
        <a:p>
          <a:endParaRPr lang="en-US"/>
        </a:p>
      </dgm:t>
    </dgm:pt>
    <dgm:pt modelId="{4886C96B-A649-41D6-9FEA-628CAB8E2847}" type="pres">
      <dgm:prSet presAssocID="{B5B49AB7-0234-4809-A457-94AF109BFFF9}" presName="connTx" presStyleLbl="parChTrans1D2" presStyleIdx="5" presStyleCnt="8"/>
      <dgm:spPr/>
      <dgm:t>
        <a:bodyPr/>
        <a:lstStyle/>
        <a:p>
          <a:endParaRPr lang="en-US"/>
        </a:p>
      </dgm:t>
    </dgm:pt>
    <dgm:pt modelId="{580643AC-300C-4477-97B3-9B779A974252}" type="pres">
      <dgm:prSet presAssocID="{672364DE-0577-4B40-BA9D-0276C3E499ED}" presName="node" presStyleLbl="node1" presStyleIdx="5" presStyleCnt="8">
        <dgm:presLayoutVars>
          <dgm:bulletEnabled val="1"/>
        </dgm:presLayoutVars>
      </dgm:prSet>
      <dgm:spPr/>
      <dgm:t>
        <a:bodyPr/>
        <a:lstStyle/>
        <a:p>
          <a:endParaRPr lang="en-US"/>
        </a:p>
      </dgm:t>
    </dgm:pt>
    <dgm:pt modelId="{C178BE73-335A-43D1-B370-F2E5EF071E19}" type="pres">
      <dgm:prSet presAssocID="{1DAD234F-76BD-42A7-B869-B3A8857C7215}" presName="Name9" presStyleLbl="parChTrans1D2" presStyleIdx="6" presStyleCnt="8"/>
      <dgm:spPr/>
      <dgm:t>
        <a:bodyPr/>
        <a:lstStyle/>
        <a:p>
          <a:endParaRPr lang="en-US"/>
        </a:p>
      </dgm:t>
    </dgm:pt>
    <dgm:pt modelId="{7025F2C8-44E3-44AB-B9F0-D51F481A6C9E}" type="pres">
      <dgm:prSet presAssocID="{1DAD234F-76BD-42A7-B869-B3A8857C7215}" presName="connTx" presStyleLbl="parChTrans1D2" presStyleIdx="6" presStyleCnt="8"/>
      <dgm:spPr/>
      <dgm:t>
        <a:bodyPr/>
        <a:lstStyle/>
        <a:p>
          <a:endParaRPr lang="en-US"/>
        </a:p>
      </dgm:t>
    </dgm:pt>
    <dgm:pt modelId="{3FFBECE9-1B07-4486-BC9E-2ECE0FA046A3}" type="pres">
      <dgm:prSet presAssocID="{9572CF62-D32A-4427-ABB8-4CF719FCD03C}" presName="node" presStyleLbl="node1" presStyleIdx="6" presStyleCnt="8">
        <dgm:presLayoutVars>
          <dgm:bulletEnabled val="1"/>
        </dgm:presLayoutVars>
      </dgm:prSet>
      <dgm:spPr/>
      <dgm:t>
        <a:bodyPr/>
        <a:lstStyle/>
        <a:p>
          <a:endParaRPr lang="en-US"/>
        </a:p>
      </dgm:t>
    </dgm:pt>
    <dgm:pt modelId="{F981CCD5-B226-4E7F-A867-B0D891145048}" type="pres">
      <dgm:prSet presAssocID="{2E653B06-3259-4A3F-89D8-A27ABC72200F}" presName="Name9" presStyleLbl="parChTrans1D2" presStyleIdx="7" presStyleCnt="8"/>
      <dgm:spPr/>
      <dgm:t>
        <a:bodyPr/>
        <a:lstStyle/>
        <a:p>
          <a:endParaRPr lang="en-US"/>
        </a:p>
      </dgm:t>
    </dgm:pt>
    <dgm:pt modelId="{F818BAF7-2BC6-4825-A943-BD95BC536739}" type="pres">
      <dgm:prSet presAssocID="{2E653B06-3259-4A3F-89D8-A27ABC72200F}" presName="connTx" presStyleLbl="parChTrans1D2" presStyleIdx="7" presStyleCnt="8"/>
      <dgm:spPr/>
      <dgm:t>
        <a:bodyPr/>
        <a:lstStyle/>
        <a:p>
          <a:endParaRPr lang="en-US"/>
        </a:p>
      </dgm:t>
    </dgm:pt>
    <dgm:pt modelId="{B3080E06-619F-47EA-B40D-266018926B3C}" type="pres">
      <dgm:prSet presAssocID="{0EECB82B-FD2B-477A-B1D0-8A307225850B}" presName="node" presStyleLbl="node1" presStyleIdx="7" presStyleCnt="8">
        <dgm:presLayoutVars>
          <dgm:bulletEnabled val="1"/>
        </dgm:presLayoutVars>
      </dgm:prSet>
      <dgm:spPr/>
      <dgm:t>
        <a:bodyPr/>
        <a:lstStyle/>
        <a:p>
          <a:endParaRPr lang="en-US"/>
        </a:p>
      </dgm:t>
    </dgm:pt>
  </dgm:ptLst>
  <dgm:cxnLst>
    <dgm:cxn modelId="{A48EAF94-88E3-4A68-A2CE-396EBA22D06B}" type="presOf" srcId="{1DAD234F-76BD-42A7-B869-B3A8857C7215}" destId="{7025F2C8-44E3-44AB-B9F0-D51F481A6C9E}" srcOrd="1" destOrd="0" presId="urn:microsoft.com/office/officeart/2005/8/layout/radial1"/>
    <dgm:cxn modelId="{4BFDB2EA-0D65-4D2B-A200-D7790954DA25}" srcId="{4E275A9C-4968-4235-B7E3-74A60B8AB094}" destId="{672364DE-0577-4B40-BA9D-0276C3E499ED}" srcOrd="5" destOrd="0" parTransId="{B5B49AB7-0234-4809-A457-94AF109BFFF9}" sibTransId="{800C394B-D0DA-4B4E-AF5D-D8411A0915D1}"/>
    <dgm:cxn modelId="{B7B24676-2E9D-403A-8229-7E6E048DA696}" type="presOf" srcId="{7836DB85-1B8A-4BEF-929B-6A92F99B53DD}" destId="{71DA3EE6-5372-4991-8C39-D5AAADF1FE6B}" srcOrd="1" destOrd="0" presId="urn:microsoft.com/office/officeart/2005/8/layout/radial1"/>
    <dgm:cxn modelId="{D93C1AFE-172B-4821-824E-EA2AB6740FE1}" srcId="{4E275A9C-4968-4235-B7E3-74A60B8AB094}" destId="{9572CF62-D32A-4427-ABB8-4CF719FCD03C}" srcOrd="6" destOrd="0" parTransId="{1DAD234F-76BD-42A7-B869-B3A8857C7215}" sibTransId="{ED16C202-BD6E-46E7-9599-8D408C5DFB1A}"/>
    <dgm:cxn modelId="{2A92D031-6722-4A47-8D9B-C67C746EBD52}" type="presOf" srcId="{7836DB85-1B8A-4BEF-929B-6A92F99B53DD}" destId="{F4DF7965-A247-4E50-9508-FB23BD74E6CE}" srcOrd="0" destOrd="0" presId="urn:microsoft.com/office/officeart/2005/8/layout/radial1"/>
    <dgm:cxn modelId="{02E227ED-03DC-402C-9668-FB293DB66AF7}" type="presOf" srcId="{672364DE-0577-4B40-BA9D-0276C3E499ED}" destId="{580643AC-300C-4477-97B3-9B779A974252}" srcOrd="0" destOrd="0" presId="urn:microsoft.com/office/officeart/2005/8/layout/radial1"/>
    <dgm:cxn modelId="{B8BCFAB4-F8CC-4125-97EC-9D63F87B9831}" srcId="{4E275A9C-4968-4235-B7E3-74A60B8AB094}" destId="{B429F0FA-CE79-4FC6-A702-B6BD386F7469}" srcOrd="3" destOrd="0" parTransId="{22F96D45-AC3A-44CD-86CA-4FC106FFC15F}" sibTransId="{1B4C4B57-1F7B-4EEA-9B55-D6138BC00C42}"/>
    <dgm:cxn modelId="{21192EA6-33E4-4365-95D0-E4DCE8C1C27E}" srcId="{4E275A9C-4968-4235-B7E3-74A60B8AB094}" destId="{08BD775B-474C-436F-81EC-A1691E6FA7A0}" srcOrd="0" destOrd="0" parTransId="{0EF75AAF-429C-41CE-A5FA-78A8F9AF6681}" sibTransId="{97905CE4-BEAB-41C1-A389-707051C9F375}"/>
    <dgm:cxn modelId="{B8965597-3EF4-4F96-8C72-D3E14FDADDD8}" srcId="{DC88D6F7-EFCF-4B4B-9749-D3B789719040}" destId="{4E275A9C-4968-4235-B7E3-74A60B8AB094}" srcOrd="0" destOrd="0" parTransId="{FFF65A71-56C1-425D-A1BB-6DEE191DFB7A}" sibTransId="{814B3CD3-7E44-4277-8BCF-9194A2D0B36E}"/>
    <dgm:cxn modelId="{358D6586-C098-458E-9CB0-0E4135AAC56F}" type="presOf" srcId="{08BD775B-474C-436F-81EC-A1691E6FA7A0}" destId="{7515B66B-D90C-4171-AF1A-A854966FE91A}" srcOrd="0" destOrd="0" presId="urn:microsoft.com/office/officeart/2005/8/layout/radial1"/>
    <dgm:cxn modelId="{799DE1B9-ED0B-4097-8629-BB6A87B7FC50}" type="presOf" srcId="{9280FC48-DC7F-4005-8CEE-04F99C2BA24B}" destId="{34C54C1C-1392-4243-8008-F05F6EC6A2F2}" srcOrd="1" destOrd="0" presId="urn:microsoft.com/office/officeart/2005/8/layout/radial1"/>
    <dgm:cxn modelId="{86A5DDDB-E7FB-4ABD-8C47-DF99389DDF88}" type="presOf" srcId="{0EECB82B-FD2B-477A-B1D0-8A307225850B}" destId="{B3080E06-619F-47EA-B40D-266018926B3C}" srcOrd="0" destOrd="0" presId="urn:microsoft.com/office/officeart/2005/8/layout/radial1"/>
    <dgm:cxn modelId="{060C2C18-A55B-4BBD-BAF0-8CE2E5602A3D}" type="presOf" srcId="{B5B49AB7-0234-4809-A457-94AF109BFFF9}" destId="{AF70D4E3-0E38-4C7D-A77B-10D38B7B8F07}" srcOrd="0" destOrd="0" presId="urn:microsoft.com/office/officeart/2005/8/layout/radial1"/>
    <dgm:cxn modelId="{65EE79B7-8692-455E-A1B6-3A2B830FD419}" type="presOf" srcId="{2E653B06-3259-4A3F-89D8-A27ABC72200F}" destId="{F818BAF7-2BC6-4825-A943-BD95BC536739}" srcOrd="1" destOrd="0" presId="urn:microsoft.com/office/officeart/2005/8/layout/radial1"/>
    <dgm:cxn modelId="{BF036E2F-7C16-4412-ADB6-4CC6833C091B}" type="presOf" srcId="{9572CF62-D32A-4427-ABB8-4CF719FCD03C}" destId="{3FFBECE9-1B07-4486-BC9E-2ECE0FA046A3}" srcOrd="0" destOrd="0" presId="urn:microsoft.com/office/officeart/2005/8/layout/radial1"/>
    <dgm:cxn modelId="{48005BFC-03C8-4B35-9797-3842B968497F}" type="presOf" srcId="{2E653B06-3259-4A3F-89D8-A27ABC72200F}" destId="{F981CCD5-B226-4E7F-A867-B0D891145048}" srcOrd="0" destOrd="0" presId="urn:microsoft.com/office/officeart/2005/8/layout/radial1"/>
    <dgm:cxn modelId="{BD81FD67-5794-44BD-8F40-B67FD4A32F40}" type="presOf" srcId="{0EF75AAF-429C-41CE-A5FA-78A8F9AF6681}" destId="{668129A9-05D8-49CC-94AD-C4D2BC97085C}" srcOrd="1" destOrd="0" presId="urn:microsoft.com/office/officeart/2005/8/layout/radial1"/>
    <dgm:cxn modelId="{965F16BE-3B52-416F-B3B6-FA1F1D20EC2C}" type="presOf" srcId="{42B22886-E93B-427C-A423-789FC5239BB0}" destId="{E13B23F5-CA1D-4F52-B3CD-84983A46ECD0}" srcOrd="0" destOrd="0" presId="urn:microsoft.com/office/officeart/2005/8/layout/radial1"/>
    <dgm:cxn modelId="{AE0EE47C-9FF0-4352-8216-2B9493236952}" type="presOf" srcId="{4E275A9C-4968-4235-B7E3-74A60B8AB094}" destId="{FE373A0D-BC47-4CFF-96AF-7A5F551AC149}" srcOrd="0" destOrd="0" presId="urn:microsoft.com/office/officeart/2005/8/layout/radial1"/>
    <dgm:cxn modelId="{09656E5E-AE2C-47B8-A257-EFDA8996D3F3}" type="presOf" srcId="{B274C8CB-F6E7-44F7-815B-3D859C39B7FA}" destId="{6A6D19A1-1F02-439C-B81B-1CB044E2329C}" srcOrd="0" destOrd="0" presId="urn:microsoft.com/office/officeart/2005/8/layout/radial1"/>
    <dgm:cxn modelId="{9BD513F4-09A1-4C26-B63F-8EBAE4DD192B}" type="presOf" srcId="{22F96D45-AC3A-44CD-86CA-4FC106FFC15F}" destId="{4D249933-981A-41E8-88E8-D7E76EA3D31C}" srcOrd="1" destOrd="0" presId="urn:microsoft.com/office/officeart/2005/8/layout/radial1"/>
    <dgm:cxn modelId="{4B632342-9FF7-4C32-921D-EF91268EC7CA}" type="presOf" srcId="{CF938CF5-8E73-4E11-818A-CCC767D8C99D}" destId="{AE65613F-A758-4B4B-BBE0-FCF6FA78DA65}" srcOrd="0" destOrd="0" presId="urn:microsoft.com/office/officeart/2005/8/layout/radial1"/>
    <dgm:cxn modelId="{0840FD09-B802-4279-B975-F10867A3D16F}" srcId="{4E275A9C-4968-4235-B7E3-74A60B8AB094}" destId="{0EECB82B-FD2B-477A-B1D0-8A307225850B}" srcOrd="7" destOrd="0" parTransId="{2E653B06-3259-4A3F-89D8-A27ABC72200F}" sibTransId="{75CA61A6-BCD8-4B69-BCDD-2498B374B31D}"/>
    <dgm:cxn modelId="{1D7BE89C-74E5-430F-AF95-DBE722154EED}" type="presOf" srcId="{22F96D45-AC3A-44CD-86CA-4FC106FFC15F}" destId="{4B61298E-D20A-4EB8-948B-998344487409}" srcOrd="0" destOrd="0" presId="urn:microsoft.com/office/officeart/2005/8/layout/radial1"/>
    <dgm:cxn modelId="{84E246C8-D6F3-4072-A031-26281DC64D0A}" type="presOf" srcId="{9280FC48-DC7F-4005-8CEE-04F99C2BA24B}" destId="{110BC42C-A615-46FF-AAE7-72CDE8FB2268}" srcOrd="0" destOrd="0" presId="urn:microsoft.com/office/officeart/2005/8/layout/radial1"/>
    <dgm:cxn modelId="{70AA3D90-7D61-4DCA-9951-0DAF6D76B401}" srcId="{4E275A9C-4968-4235-B7E3-74A60B8AB094}" destId="{CF938CF5-8E73-4E11-818A-CCC767D8C99D}" srcOrd="1" destOrd="0" parTransId="{B274C8CB-F6E7-44F7-815B-3D859C39B7FA}" sibTransId="{AFFDE499-6F4E-40DC-8168-A8D1D1F5280E}"/>
    <dgm:cxn modelId="{F98DDF5A-3F8B-48A8-B979-635B7683CF23}" srcId="{4E275A9C-4968-4235-B7E3-74A60B8AB094}" destId="{42B22886-E93B-427C-A423-789FC5239BB0}" srcOrd="4" destOrd="0" parTransId="{9280FC48-DC7F-4005-8CEE-04F99C2BA24B}" sibTransId="{FAE71871-B809-4E20-AC6B-54B8C2512C8C}"/>
    <dgm:cxn modelId="{9A770EAB-E610-4A86-A1A8-A138FEBE160B}" type="presOf" srcId="{B274C8CB-F6E7-44F7-815B-3D859C39B7FA}" destId="{96FCD264-BE07-4FBA-833D-3BD0FCE45FAB}" srcOrd="1" destOrd="0" presId="urn:microsoft.com/office/officeart/2005/8/layout/radial1"/>
    <dgm:cxn modelId="{D4C3CF8B-BF84-47BB-92CA-491B291D8F79}" type="presOf" srcId="{B5B49AB7-0234-4809-A457-94AF109BFFF9}" destId="{4886C96B-A649-41D6-9FEA-628CAB8E2847}" srcOrd="1" destOrd="0" presId="urn:microsoft.com/office/officeart/2005/8/layout/radial1"/>
    <dgm:cxn modelId="{DC4852EF-0884-4B4D-A1A4-955657F0277C}" type="presOf" srcId="{B429F0FA-CE79-4FC6-A702-B6BD386F7469}" destId="{25C0F260-A953-496F-A5C8-7E13D15C9B80}" srcOrd="0" destOrd="0" presId="urn:microsoft.com/office/officeart/2005/8/layout/radial1"/>
    <dgm:cxn modelId="{D106F6C8-1D71-4CCD-9BF7-CB446CB1343D}" srcId="{4E275A9C-4968-4235-B7E3-74A60B8AB094}" destId="{DA704D06-0265-45BC-9C7A-9AB4CA349C50}" srcOrd="2" destOrd="0" parTransId="{7836DB85-1B8A-4BEF-929B-6A92F99B53DD}" sibTransId="{C635E61B-B102-4EA4-BF4F-389920B78B1A}"/>
    <dgm:cxn modelId="{83CBF964-1431-4AD1-96BC-D8A097033E2F}" type="presOf" srcId="{0EF75AAF-429C-41CE-A5FA-78A8F9AF6681}" destId="{EC9A7126-015C-41A7-9F25-5251A23E4191}" srcOrd="0" destOrd="0" presId="urn:microsoft.com/office/officeart/2005/8/layout/radial1"/>
    <dgm:cxn modelId="{E47D6862-4015-41F7-8905-6C9A744C7AC3}" type="presOf" srcId="{DA704D06-0265-45BC-9C7A-9AB4CA349C50}" destId="{65DF0809-ADBA-45A9-8FA3-9EFB27BE8209}" srcOrd="0" destOrd="0" presId="urn:microsoft.com/office/officeart/2005/8/layout/radial1"/>
    <dgm:cxn modelId="{3A034031-2CCD-4F30-93A1-94D18146BBB9}" type="presOf" srcId="{1DAD234F-76BD-42A7-B869-B3A8857C7215}" destId="{C178BE73-335A-43D1-B370-F2E5EF071E19}" srcOrd="0" destOrd="0" presId="urn:microsoft.com/office/officeart/2005/8/layout/radial1"/>
    <dgm:cxn modelId="{00A03CCC-DE89-49AE-9EE0-BB5BAF887CD3}" type="presOf" srcId="{DC88D6F7-EFCF-4B4B-9749-D3B789719040}" destId="{BBE72883-C9E4-45EF-AE7E-CB62ADAD01AE}" srcOrd="0" destOrd="0" presId="urn:microsoft.com/office/officeart/2005/8/layout/radial1"/>
    <dgm:cxn modelId="{ADA4B395-873D-4ED9-A0CD-0A1E6EB6EF43}" type="presParOf" srcId="{BBE72883-C9E4-45EF-AE7E-CB62ADAD01AE}" destId="{FE373A0D-BC47-4CFF-96AF-7A5F551AC149}" srcOrd="0" destOrd="0" presId="urn:microsoft.com/office/officeart/2005/8/layout/radial1"/>
    <dgm:cxn modelId="{A88FF7EE-1BE4-4D09-9EB1-4760D884E0AF}" type="presParOf" srcId="{BBE72883-C9E4-45EF-AE7E-CB62ADAD01AE}" destId="{EC9A7126-015C-41A7-9F25-5251A23E4191}" srcOrd="1" destOrd="0" presId="urn:microsoft.com/office/officeart/2005/8/layout/radial1"/>
    <dgm:cxn modelId="{FF872003-C385-4F11-A9ED-9B7596CF87BD}" type="presParOf" srcId="{EC9A7126-015C-41A7-9F25-5251A23E4191}" destId="{668129A9-05D8-49CC-94AD-C4D2BC97085C}" srcOrd="0" destOrd="0" presId="urn:microsoft.com/office/officeart/2005/8/layout/radial1"/>
    <dgm:cxn modelId="{2BE22687-B349-4B6E-A508-F509879FB598}" type="presParOf" srcId="{BBE72883-C9E4-45EF-AE7E-CB62ADAD01AE}" destId="{7515B66B-D90C-4171-AF1A-A854966FE91A}" srcOrd="2" destOrd="0" presId="urn:microsoft.com/office/officeart/2005/8/layout/radial1"/>
    <dgm:cxn modelId="{4E375EC7-9908-4D0F-94A3-1DBE5D6575EC}" type="presParOf" srcId="{BBE72883-C9E4-45EF-AE7E-CB62ADAD01AE}" destId="{6A6D19A1-1F02-439C-B81B-1CB044E2329C}" srcOrd="3" destOrd="0" presId="urn:microsoft.com/office/officeart/2005/8/layout/radial1"/>
    <dgm:cxn modelId="{11945163-B496-4E9F-8431-7E8BF8F313D3}" type="presParOf" srcId="{6A6D19A1-1F02-439C-B81B-1CB044E2329C}" destId="{96FCD264-BE07-4FBA-833D-3BD0FCE45FAB}" srcOrd="0" destOrd="0" presId="urn:microsoft.com/office/officeart/2005/8/layout/radial1"/>
    <dgm:cxn modelId="{A967626A-F59C-409C-A297-0DC53CA1540D}" type="presParOf" srcId="{BBE72883-C9E4-45EF-AE7E-CB62ADAD01AE}" destId="{AE65613F-A758-4B4B-BBE0-FCF6FA78DA65}" srcOrd="4" destOrd="0" presId="urn:microsoft.com/office/officeart/2005/8/layout/radial1"/>
    <dgm:cxn modelId="{D783C5B4-DEC4-44B7-A991-7823EE5C0414}" type="presParOf" srcId="{BBE72883-C9E4-45EF-AE7E-CB62ADAD01AE}" destId="{F4DF7965-A247-4E50-9508-FB23BD74E6CE}" srcOrd="5" destOrd="0" presId="urn:microsoft.com/office/officeart/2005/8/layout/radial1"/>
    <dgm:cxn modelId="{AF6072B9-C434-4537-847E-31B534216BF4}" type="presParOf" srcId="{F4DF7965-A247-4E50-9508-FB23BD74E6CE}" destId="{71DA3EE6-5372-4991-8C39-D5AAADF1FE6B}" srcOrd="0" destOrd="0" presId="urn:microsoft.com/office/officeart/2005/8/layout/radial1"/>
    <dgm:cxn modelId="{E84234E7-24C1-4124-860C-5FD1480C7AEE}" type="presParOf" srcId="{BBE72883-C9E4-45EF-AE7E-CB62ADAD01AE}" destId="{65DF0809-ADBA-45A9-8FA3-9EFB27BE8209}" srcOrd="6" destOrd="0" presId="urn:microsoft.com/office/officeart/2005/8/layout/radial1"/>
    <dgm:cxn modelId="{6008A1EF-D540-47DA-9918-ABBEC651AEBE}" type="presParOf" srcId="{BBE72883-C9E4-45EF-AE7E-CB62ADAD01AE}" destId="{4B61298E-D20A-4EB8-948B-998344487409}" srcOrd="7" destOrd="0" presId="urn:microsoft.com/office/officeart/2005/8/layout/radial1"/>
    <dgm:cxn modelId="{1E10914A-D739-4F75-BEC7-C4E8FFF2B25A}" type="presParOf" srcId="{4B61298E-D20A-4EB8-948B-998344487409}" destId="{4D249933-981A-41E8-88E8-D7E76EA3D31C}" srcOrd="0" destOrd="0" presId="urn:microsoft.com/office/officeart/2005/8/layout/radial1"/>
    <dgm:cxn modelId="{7EBCCE35-DD69-4990-8CF0-8BA008858E3F}" type="presParOf" srcId="{BBE72883-C9E4-45EF-AE7E-CB62ADAD01AE}" destId="{25C0F260-A953-496F-A5C8-7E13D15C9B80}" srcOrd="8" destOrd="0" presId="urn:microsoft.com/office/officeart/2005/8/layout/radial1"/>
    <dgm:cxn modelId="{762D3729-94BE-4D19-AE37-4704078C7CF1}" type="presParOf" srcId="{BBE72883-C9E4-45EF-AE7E-CB62ADAD01AE}" destId="{110BC42C-A615-46FF-AAE7-72CDE8FB2268}" srcOrd="9" destOrd="0" presId="urn:microsoft.com/office/officeart/2005/8/layout/radial1"/>
    <dgm:cxn modelId="{69ED8D4B-0873-4847-A6B5-2AEE21B59540}" type="presParOf" srcId="{110BC42C-A615-46FF-AAE7-72CDE8FB2268}" destId="{34C54C1C-1392-4243-8008-F05F6EC6A2F2}" srcOrd="0" destOrd="0" presId="urn:microsoft.com/office/officeart/2005/8/layout/radial1"/>
    <dgm:cxn modelId="{18753C1D-AEED-4642-A168-E537CE32154B}" type="presParOf" srcId="{BBE72883-C9E4-45EF-AE7E-CB62ADAD01AE}" destId="{E13B23F5-CA1D-4F52-B3CD-84983A46ECD0}" srcOrd="10" destOrd="0" presId="urn:microsoft.com/office/officeart/2005/8/layout/radial1"/>
    <dgm:cxn modelId="{EA7C331E-EFD2-4191-89A4-A280EDF4F5BB}" type="presParOf" srcId="{BBE72883-C9E4-45EF-AE7E-CB62ADAD01AE}" destId="{AF70D4E3-0E38-4C7D-A77B-10D38B7B8F07}" srcOrd="11" destOrd="0" presId="urn:microsoft.com/office/officeart/2005/8/layout/radial1"/>
    <dgm:cxn modelId="{E2EAB376-CEF2-491A-B9AF-3BE0530BDC39}" type="presParOf" srcId="{AF70D4E3-0E38-4C7D-A77B-10D38B7B8F07}" destId="{4886C96B-A649-41D6-9FEA-628CAB8E2847}" srcOrd="0" destOrd="0" presId="urn:microsoft.com/office/officeart/2005/8/layout/radial1"/>
    <dgm:cxn modelId="{DE37BAD1-877F-442D-A40D-FFF2C33F82C5}" type="presParOf" srcId="{BBE72883-C9E4-45EF-AE7E-CB62ADAD01AE}" destId="{580643AC-300C-4477-97B3-9B779A974252}" srcOrd="12" destOrd="0" presId="urn:microsoft.com/office/officeart/2005/8/layout/radial1"/>
    <dgm:cxn modelId="{F95511B3-52C7-4F89-B140-3B159B17A68C}" type="presParOf" srcId="{BBE72883-C9E4-45EF-AE7E-CB62ADAD01AE}" destId="{C178BE73-335A-43D1-B370-F2E5EF071E19}" srcOrd="13" destOrd="0" presId="urn:microsoft.com/office/officeart/2005/8/layout/radial1"/>
    <dgm:cxn modelId="{19284395-F5A6-4D73-88A7-FA27F4B3A55A}" type="presParOf" srcId="{C178BE73-335A-43D1-B370-F2E5EF071E19}" destId="{7025F2C8-44E3-44AB-B9F0-D51F481A6C9E}" srcOrd="0" destOrd="0" presId="urn:microsoft.com/office/officeart/2005/8/layout/radial1"/>
    <dgm:cxn modelId="{51339874-E32F-4C31-820F-F0BC1E4409B7}" type="presParOf" srcId="{BBE72883-C9E4-45EF-AE7E-CB62ADAD01AE}" destId="{3FFBECE9-1B07-4486-BC9E-2ECE0FA046A3}" srcOrd="14" destOrd="0" presId="urn:microsoft.com/office/officeart/2005/8/layout/radial1"/>
    <dgm:cxn modelId="{68634B97-9B94-4EC5-8F00-AEE93A81A3C9}" type="presParOf" srcId="{BBE72883-C9E4-45EF-AE7E-CB62ADAD01AE}" destId="{F981CCD5-B226-4E7F-A867-B0D891145048}" srcOrd="15" destOrd="0" presId="urn:microsoft.com/office/officeart/2005/8/layout/radial1"/>
    <dgm:cxn modelId="{B22576D8-D1EF-4DD1-B045-1FB8EB56E437}" type="presParOf" srcId="{F981CCD5-B226-4E7F-A867-B0D891145048}" destId="{F818BAF7-2BC6-4825-A943-BD95BC536739}" srcOrd="0" destOrd="0" presId="urn:microsoft.com/office/officeart/2005/8/layout/radial1"/>
    <dgm:cxn modelId="{2E5771F4-BD61-4862-98AB-C633063A94FE}" type="presParOf" srcId="{BBE72883-C9E4-45EF-AE7E-CB62ADAD01AE}" destId="{B3080E06-619F-47EA-B40D-266018926B3C}" srcOrd="1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662D4D3-6C3D-4A00-836A-E5DD209294B1}" type="doc">
      <dgm:prSet loTypeId="urn:microsoft.com/office/officeart/2005/8/layout/chevron1" loCatId="process" qsTypeId="urn:microsoft.com/office/officeart/2005/8/quickstyle/simple1" qsCatId="simple" csTypeId="urn:microsoft.com/office/officeart/2005/8/colors/accent1_2" csCatId="accent1" phldr="1"/>
      <dgm:spPr/>
    </dgm:pt>
    <dgm:pt modelId="{EB1AE3FC-DA75-4F65-9472-A158BF501D2B}">
      <dgm:prSet phldrT="[Text]"/>
      <dgm:spPr>
        <a:solidFill>
          <a:schemeClr val="accent4">
            <a:lumMod val="50000"/>
          </a:schemeClr>
        </a:solidFill>
      </dgm:spPr>
      <dgm:t>
        <a:bodyPr/>
        <a:lstStyle/>
        <a:p>
          <a:r>
            <a:rPr lang="en-US" i="1" dirty="0"/>
            <a:t>Was: </a:t>
          </a:r>
          <a:r>
            <a:rPr lang="en-US" dirty="0"/>
            <a:t>Governance focus at proxy-time</a:t>
          </a:r>
        </a:p>
      </dgm:t>
    </dgm:pt>
    <dgm:pt modelId="{3CB75D11-D07A-4A9F-88B1-5DA527168EA6}" type="parTrans" cxnId="{9844E935-D3DF-4568-9777-3DC54F1285CA}">
      <dgm:prSet/>
      <dgm:spPr/>
      <dgm:t>
        <a:bodyPr/>
        <a:lstStyle/>
        <a:p>
          <a:endParaRPr lang="en-US"/>
        </a:p>
      </dgm:t>
    </dgm:pt>
    <dgm:pt modelId="{63D1F6E8-D946-4B37-9995-B79E621B5C11}" type="sibTrans" cxnId="{9844E935-D3DF-4568-9777-3DC54F1285CA}">
      <dgm:prSet/>
      <dgm:spPr/>
      <dgm:t>
        <a:bodyPr/>
        <a:lstStyle/>
        <a:p>
          <a:endParaRPr lang="en-US"/>
        </a:p>
      </dgm:t>
    </dgm:pt>
    <dgm:pt modelId="{320758FA-7951-4EE9-A6D4-3DE993312E5A}">
      <dgm:prSet phldrT="[Text]"/>
      <dgm:spPr>
        <a:solidFill>
          <a:schemeClr val="accent4">
            <a:lumMod val="50000"/>
          </a:schemeClr>
        </a:solidFill>
      </dgm:spPr>
      <dgm:t>
        <a:bodyPr/>
        <a:lstStyle/>
        <a:p>
          <a:r>
            <a:rPr lang="en-US" i="1" dirty="0"/>
            <a:t>Then: </a:t>
          </a:r>
          <a:r>
            <a:rPr lang="en-US" dirty="0"/>
            <a:t>Socially Responsible funds</a:t>
          </a:r>
        </a:p>
      </dgm:t>
    </dgm:pt>
    <dgm:pt modelId="{0A452140-0D11-41CA-9844-D5C2D30D8C4D}" type="parTrans" cxnId="{F12618D2-7067-4B32-AF5A-BE57C6F59E16}">
      <dgm:prSet/>
      <dgm:spPr/>
      <dgm:t>
        <a:bodyPr/>
        <a:lstStyle/>
        <a:p>
          <a:endParaRPr lang="en-US"/>
        </a:p>
      </dgm:t>
    </dgm:pt>
    <dgm:pt modelId="{93F765E8-2587-4F54-BADD-6F0D72A41F79}" type="sibTrans" cxnId="{F12618D2-7067-4B32-AF5A-BE57C6F59E16}">
      <dgm:prSet/>
      <dgm:spPr/>
      <dgm:t>
        <a:bodyPr/>
        <a:lstStyle/>
        <a:p>
          <a:endParaRPr lang="en-US"/>
        </a:p>
      </dgm:t>
    </dgm:pt>
    <dgm:pt modelId="{A3A671F5-64DE-4910-A3FC-0C5EDF886011}">
      <dgm:prSet phldrT="[Text]"/>
      <dgm:spPr/>
      <dgm:t>
        <a:bodyPr/>
        <a:lstStyle/>
        <a:p>
          <a:r>
            <a:rPr lang="en-US" dirty="0"/>
            <a:t>Now: Traditional investor evaluation</a:t>
          </a:r>
        </a:p>
      </dgm:t>
    </dgm:pt>
    <dgm:pt modelId="{D5453C45-653E-4AD0-83FB-7C7858E95D16}" type="parTrans" cxnId="{861CA6BA-A8BD-4A9C-9138-DBE5A9F0AD6F}">
      <dgm:prSet/>
      <dgm:spPr/>
      <dgm:t>
        <a:bodyPr/>
        <a:lstStyle/>
        <a:p>
          <a:endParaRPr lang="en-US"/>
        </a:p>
      </dgm:t>
    </dgm:pt>
    <dgm:pt modelId="{663FCFA4-E7D9-4C02-8A45-6F98D6913A98}" type="sibTrans" cxnId="{861CA6BA-A8BD-4A9C-9138-DBE5A9F0AD6F}">
      <dgm:prSet/>
      <dgm:spPr/>
      <dgm:t>
        <a:bodyPr/>
        <a:lstStyle/>
        <a:p>
          <a:endParaRPr lang="en-US"/>
        </a:p>
      </dgm:t>
    </dgm:pt>
    <dgm:pt modelId="{35A04212-619B-4341-9F0A-7FB246A56ADF}" type="pres">
      <dgm:prSet presAssocID="{E662D4D3-6C3D-4A00-836A-E5DD209294B1}" presName="Name0" presStyleCnt="0">
        <dgm:presLayoutVars>
          <dgm:dir/>
          <dgm:animLvl val="lvl"/>
          <dgm:resizeHandles val="exact"/>
        </dgm:presLayoutVars>
      </dgm:prSet>
      <dgm:spPr/>
    </dgm:pt>
    <dgm:pt modelId="{56CBC5C7-F830-4354-BF2D-94D81A2010B5}" type="pres">
      <dgm:prSet presAssocID="{EB1AE3FC-DA75-4F65-9472-A158BF501D2B}" presName="parTxOnly" presStyleLbl="node1" presStyleIdx="0" presStyleCnt="3">
        <dgm:presLayoutVars>
          <dgm:chMax val="0"/>
          <dgm:chPref val="0"/>
          <dgm:bulletEnabled val="1"/>
        </dgm:presLayoutVars>
      </dgm:prSet>
      <dgm:spPr/>
      <dgm:t>
        <a:bodyPr/>
        <a:lstStyle/>
        <a:p>
          <a:endParaRPr lang="en-US"/>
        </a:p>
      </dgm:t>
    </dgm:pt>
    <dgm:pt modelId="{CC53D70B-A4E7-4FB5-91B5-ED73F9157A21}" type="pres">
      <dgm:prSet presAssocID="{63D1F6E8-D946-4B37-9995-B79E621B5C11}" presName="parTxOnlySpace" presStyleCnt="0"/>
      <dgm:spPr/>
    </dgm:pt>
    <dgm:pt modelId="{EBA80987-4475-48B5-A53D-754CF7C72B29}" type="pres">
      <dgm:prSet presAssocID="{320758FA-7951-4EE9-A6D4-3DE993312E5A}" presName="parTxOnly" presStyleLbl="node1" presStyleIdx="1" presStyleCnt="3">
        <dgm:presLayoutVars>
          <dgm:chMax val="0"/>
          <dgm:chPref val="0"/>
          <dgm:bulletEnabled val="1"/>
        </dgm:presLayoutVars>
      </dgm:prSet>
      <dgm:spPr/>
      <dgm:t>
        <a:bodyPr/>
        <a:lstStyle/>
        <a:p>
          <a:endParaRPr lang="en-US"/>
        </a:p>
      </dgm:t>
    </dgm:pt>
    <dgm:pt modelId="{F597AB12-F2F0-419F-953F-44722AEEE970}" type="pres">
      <dgm:prSet presAssocID="{93F765E8-2587-4F54-BADD-6F0D72A41F79}" presName="parTxOnlySpace" presStyleCnt="0"/>
      <dgm:spPr/>
    </dgm:pt>
    <dgm:pt modelId="{8C96A0CA-13C5-42E8-A3EA-627B0CE6A11E}" type="pres">
      <dgm:prSet presAssocID="{A3A671F5-64DE-4910-A3FC-0C5EDF886011}" presName="parTxOnly" presStyleLbl="node1" presStyleIdx="2" presStyleCnt="3">
        <dgm:presLayoutVars>
          <dgm:chMax val="0"/>
          <dgm:chPref val="0"/>
          <dgm:bulletEnabled val="1"/>
        </dgm:presLayoutVars>
      </dgm:prSet>
      <dgm:spPr/>
      <dgm:t>
        <a:bodyPr/>
        <a:lstStyle/>
        <a:p>
          <a:endParaRPr lang="en-US"/>
        </a:p>
      </dgm:t>
    </dgm:pt>
  </dgm:ptLst>
  <dgm:cxnLst>
    <dgm:cxn modelId="{D5DDF1B3-299B-42D5-95CA-9301B40DB11A}" type="presOf" srcId="{A3A671F5-64DE-4910-A3FC-0C5EDF886011}" destId="{8C96A0CA-13C5-42E8-A3EA-627B0CE6A11E}" srcOrd="0" destOrd="0" presId="urn:microsoft.com/office/officeart/2005/8/layout/chevron1"/>
    <dgm:cxn modelId="{F12618D2-7067-4B32-AF5A-BE57C6F59E16}" srcId="{E662D4D3-6C3D-4A00-836A-E5DD209294B1}" destId="{320758FA-7951-4EE9-A6D4-3DE993312E5A}" srcOrd="1" destOrd="0" parTransId="{0A452140-0D11-41CA-9844-D5C2D30D8C4D}" sibTransId="{93F765E8-2587-4F54-BADD-6F0D72A41F79}"/>
    <dgm:cxn modelId="{9844E935-D3DF-4568-9777-3DC54F1285CA}" srcId="{E662D4D3-6C3D-4A00-836A-E5DD209294B1}" destId="{EB1AE3FC-DA75-4F65-9472-A158BF501D2B}" srcOrd="0" destOrd="0" parTransId="{3CB75D11-D07A-4A9F-88B1-5DA527168EA6}" sibTransId="{63D1F6E8-D946-4B37-9995-B79E621B5C11}"/>
    <dgm:cxn modelId="{861CA6BA-A8BD-4A9C-9138-DBE5A9F0AD6F}" srcId="{E662D4D3-6C3D-4A00-836A-E5DD209294B1}" destId="{A3A671F5-64DE-4910-A3FC-0C5EDF886011}" srcOrd="2" destOrd="0" parTransId="{D5453C45-653E-4AD0-83FB-7C7858E95D16}" sibTransId="{663FCFA4-E7D9-4C02-8A45-6F98D6913A98}"/>
    <dgm:cxn modelId="{758FFB15-804D-4B0C-BB59-DDC4852FEBE5}" type="presOf" srcId="{320758FA-7951-4EE9-A6D4-3DE993312E5A}" destId="{EBA80987-4475-48B5-A53D-754CF7C72B29}" srcOrd="0" destOrd="0" presId="urn:microsoft.com/office/officeart/2005/8/layout/chevron1"/>
    <dgm:cxn modelId="{500DE6FD-6B01-42DF-8972-DE9A09B62CEE}" type="presOf" srcId="{E662D4D3-6C3D-4A00-836A-E5DD209294B1}" destId="{35A04212-619B-4341-9F0A-7FB246A56ADF}" srcOrd="0" destOrd="0" presId="urn:microsoft.com/office/officeart/2005/8/layout/chevron1"/>
    <dgm:cxn modelId="{77688D0B-0202-4F91-8C6C-AEA53A1676C4}" type="presOf" srcId="{EB1AE3FC-DA75-4F65-9472-A158BF501D2B}" destId="{56CBC5C7-F830-4354-BF2D-94D81A2010B5}" srcOrd="0" destOrd="0" presId="urn:microsoft.com/office/officeart/2005/8/layout/chevron1"/>
    <dgm:cxn modelId="{8A572E30-B268-431C-95DF-5AA721D22081}" type="presParOf" srcId="{35A04212-619B-4341-9F0A-7FB246A56ADF}" destId="{56CBC5C7-F830-4354-BF2D-94D81A2010B5}" srcOrd="0" destOrd="0" presId="urn:microsoft.com/office/officeart/2005/8/layout/chevron1"/>
    <dgm:cxn modelId="{88343016-CE51-411B-8302-CCE1DCAD6C1B}" type="presParOf" srcId="{35A04212-619B-4341-9F0A-7FB246A56ADF}" destId="{CC53D70B-A4E7-4FB5-91B5-ED73F9157A21}" srcOrd="1" destOrd="0" presId="urn:microsoft.com/office/officeart/2005/8/layout/chevron1"/>
    <dgm:cxn modelId="{9D85A799-AF89-48F9-AA25-9ECCBC8A89ED}" type="presParOf" srcId="{35A04212-619B-4341-9F0A-7FB246A56ADF}" destId="{EBA80987-4475-48B5-A53D-754CF7C72B29}" srcOrd="2" destOrd="0" presId="urn:microsoft.com/office/officeart/2005/8/layout/chevron1"/>
    <dgm:cxn modelId="{9BE32F83-F99D-4C7D-B6FD-A05226210FFE}" type="presParOf" srcId="{35A04212-619B-4341-9F0A-7FB246A56ADF}" destId="{F597AB12-F2F0-419F-953F-44722AEEE970}" srcOrd="3" destOrd="0" presId="urn:microsoft.com/office/officeart/2005/8/layout/chevron1"/>
    <dgm:cxn modelId="{F8C5DABC-F423-4E9B-BFDD-2DE563F8BDEF}" type="presParOf" srcId="{35A04212-619B-4341-9F0A-7FB246A56ADF}" destId="{8C96A0CA-13C5-42E8-A3EA-627B0CE6A11E}" srcOrd="4" destOrd="0" presId="urn:microsoft.com/office/officeart/2005/8/layout/chevron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860E559-902C-43CC-8153-B9420227FAB4}"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09AC5D85-E9D4-4355-888D-A67473695785}">
      <dgm:prSet phldrT="[Text]" custT="1"/>
      <dgm:spPr/>
      <dgm:t>
        <a:bodyPr/>
        <a:lstStyle/>
        <a:p>
          <a:r>
            <a:rPr lang="en-US" sz="1500" b="1" dirty="0"/>
            <a:t>Organizational Context</a:t>
          </a:r>
        </a:p>
      </dgm:t>
    </dgm:pt>
    <dgm:pt modelId="{6B4FFB5C-F769-4580-AD17-8850B51DD4F8}" type="parTrans" cxnId="{74AF89EC-8822-4218-87AD-009E8315B760}">
      <dgm:prSet/>
      <dgm:spPr/>
      <dgm:t>
        <a:bodyPr/>
        <a:lstStyle/>
        <a:p>
          <a:endParaRPr lang="en-US"/>
        </a:p>
      </dgm:t>
    </dgm:pt>
    <dgm:pt modelId="{E60FF902-03F7-40ED-A5F6-FBC80F499CCE}" type="sibTrans" cxnId="{74AF89EC-8822-4218-87AD-009E8315B760}">
      <dgm:prSet/>
      <dgm:spPr/>
      <dgm:t>
        <a:bodyPr/>
        <a:lstStyle/>
        <a:p>
          <a:endParaRPr lang="en-US"/>
        </a:p>
      </dgm:t>
    </dgm:pt>
    <dgm:pt modelId="{2966C0CD-16FC-4EB6-A735-D174A8276D4D}">
      <dgm:prSet phldrT="[Text]" custT="1"/>
      <dgm:spPr/>
      <dgm:t>
        <a:bodyPr/>
        <a:lstStyle/>
        <a:p>
          <a:r>
            <a:rPr lang="en-US" sz="1400" dirty="0"/>
            <a:t>Internal factors</a:t>
          </a:r>
        </a:p>
      </dgm:t>
    </dgm:pt>
    <dgm:pt modelId="{73FF748A-C56C-494B-9E55-2FC161A06FFE}" type="parTrans" cxnId="{88556AB2-35B9-442A-8FBB-A137E9AD814C}">
      <dgm:prSet/>
      <dgm:spPr/>
      <dgm:t>
        <a:bodyPr/>
        <a:lstStyle/>
        <a:p>
          <a:endParaRPr lang="en-US"/>
        </a:p>
      </dgm:t>
    </dgm:pt>
    <dgm:pt modelId="{D3F262AC-FA33-4ACB-B48B-336DC4B2B288}" type="sibTrans" cxnId="{88556AB2-35B9-442A-8FBB-A137E9AD814C}">
      <dgm:prSet/>
      <dgm:spPr/>
      <dgm:t>
        <a:bodyPr/>
        <a:lstStyle/>
        <a:p>
          <a:endParaRPr lang="en-US"/>
        </a:p>
      </dgm:t>
    </dgm:pt>
    <dgm:pt modelId="{CC4C7BC7-9A79-4330-A44C-6BC8E9DD16F8}">
      <dgm:prSet phldrT="[Text]" custT="1"/>
      <dgm:spPr/>
      <dgm:t>
        <a:bodyPr/>
        <a:lstStyle/>
        <a:p>
          <a:r>
            <a:rPr lang="en-US" sz="1400" dirty="0"/>
            <a:t>External factors</a:t>
          </a:r>
        </a:p>
      </dgm:t>
    </dgm:pt>
    <dgm:pt modelId="{5B2ADC1E-4C75-4EC4-A368-CD8D1E888A22}" type="parTrans" cxnId="{D1D153E0-629D-4036-B497-F2DC1214F36B}">
      <dgm:prSet/>
      <dgm:spPr/>
      <dgm:t>
        <a:bodyPr/>
        <a:lstStyle/>
        <a:p>
          <a:endParaRPr lang="en-US"/>
        </a:p>
      </dgm:t>
    </dgm:pt>
    <dgm:pt modelId="{F691E6DC-543C-4249-AD8F-A9DD64240543}" type="sibTrans" cxnId="{D1D153E0-629D-4036-B497-F2DC1214F36B}">
      <dgm:prSet/>
      <dgm:spPr/>
      <dgm:t>
        <a:bodyPr/>
        <a:lstStyle/>
        <a:p>
          <a:endParaRPr lang="en-US"/>
        </a:p>
      </dgm:t>
    </dgm:pt>
    <dgm:pt modelId="{3B5DFF88-8DDD-4BE7-BD44-38B4BBBE68FE}">
      <dgm:prSet phldrT="[Text]" custT="1"/>
      <dgm:spPr/>
      <dgm:t>
        <a:bodyPr/>
        <a:lstStyle/>
        <a:p>
          <a:r>
            <a:rPr lang="en-US" sz="1500" b="1" dirty="0"/>
            <a:t>Needs &amp; Expectations of Interested Parties</a:t>
          </a:r>
        </a:p>
      </dgm:t>
    </dgm:pt>
    <dgm:pt modelId="{17D80ACD-C8FB-43B4-9268-F129737742B5}" type="parTrans" cxnId="{DAD38A74-D14F-47E9-9AA6-B763AD38A8B5}">
      <dgm:prSet/>
      <dgm:spPr/>
      <dgm:t>
        <a:bodyPr/>
        <a:lstStyle/>
        <a:p>
          <a:endParaRPr lang="en-US"/>
        </a:p>
      </dgm:t>
    </dgm:pt>
    <dgm:pt modelId="{8CFD7EE6-3448-417A-A03A-B60D75DDAF3B}" type="sibTrans" cxnId="{DAD38A74-D14F-47E9-9AA6-B763AD38A8B5}">
      <dgm:prSet/>
      <dgm:spPr/>
      <dgm:t>
        <a:bodyPr/>
        <a:lstStyle/>
        <a:p>
          <a:endParaRPr lang="en-US"/>
        </a:p>
      </dgm:t>
    </dgm:pt>
    <dgm:pt modelId="{DEAD82BD-4E9C-4A08-A530-D90A6A71501E}">
      <dgm:prSet phldrT="[Text]" custT="1"/>
      <dgm:spPr/>
      <dgm:t>
        <a:bodyPr/>
        <a:lstStyle/>
        <a:p>
          <a:r>
            <a:rPr lang="en-US" sz="1400" dirty="0"/>
            <a:t>What are the needs &amp; expectations of key stakeholders?</a:t>
          </a:r>
        </a:p>
      </dgm:t>
    </dgm:pt>
    <dgm:pt modelId="{5B511612-DEB6-4733-803A-95E38C916F0E}" type="parTrans" cxnId="{560A3722-392E-497E-8C35-8E8FDF5F28D5}">
      <dgm:prSet/>
      <dgm:spPr/>
      <dgm:t>
        <a:bodyPr/>
        <a:lstStyle/>
        <a:p>
          <a:endParaRPr lang="en-US"/>
        </a:p>
      </dgm:t>
    </dgm:pt>
    <dgm:pt modelId="{328D5886-0F55-4C5C-8EAE-DA31F68CFDDC}" type="sibTrans" cxnId="{560A3722-392E-497E-8C35-8E8FDF5F28D5}">
      <dgm:prSet/>
      <dgm:spPr/>
      <dgm:t>
        <a:bodyPr/>
        <a:lstStyle/>
        <a:p>
          <a:endParaRPr lang="en-US"/>
        </a:p>
      </dgm:t>
    </dgm:pt>
    <dgm:pt modelId="{334EB394-9B24-427D-A166-8167254E7C35}">
      <dgm:prSet phldrT="[Text]" custT="1"/>
      <dgm:spPr/>
      <dgm:t>
        <a:bodyPr/>
        <a:lstStyle/>
        <a:p>
          <a:r>
            <a:rPr lang="en-US" sz="1400" dirty="0"/>
            <a:t>What impact on stakeholders if goals/objectives of EMS are not met</a:t>
          </a:r>
        </a:p>
      </dgm:t>
    </dgm:pt>
    <dgm:pt modelId="{4D70F68E-E075-4081-882A-C533D018953F}" type="parTrans" cxnId="{4F300B24-74E5-4818-890B-6B4BFA7E05E9}">
      <dgm:prSet/>
      <dgm:spPr/>
      <dgm:t>
        <a:bodyPr/>
        <a:lstStyle/>
        <a:p>
          <a:endParaRPr lang="en-US"/>
        </a:p>
      </dgm:t>
    </dgm:pt>
    <dgm:pt modelId="{EFF8194E-4732-4552-9610-1FC058E21BD6}" type="sibTrans" cxnId="{4F300B24-74E5-4818-890B-6B4BFA7E05E9}">
      <dgm:prSet/>
      <dgm:spPr/>
      <dgm:t>
        <a:bodyPr/>
        <a:lstStyle/>
        <a:p>
          <a:endParaRPr lang="en-US"/>
        </a:p>
      </dgm:t>
    </dgm:pt>
    <dgm:pt modelId="{43485A39-CB73-4D2C-B273-0C983ADAA22D}">
      <dgm:prSet phldrT="[Text]" custT="1"/>
      <dgm:spPr/>
      <dgm:t>
        <a:bodyPr/>
        <a:lstStyle/>
        <a:p>
          <a:r>
            <a:rPr lang="en-US" sz="1500" b="1" dirty="0"/>
            <a:t>Life Cycle Perspective</a:t>
          </a:r>
        </a:p>
      </dgm:t>
    </dgm:pt>
    <dgm:pt modelId="{12B1F951-9F0A-4F25-914D-67025260AE90}" type="parTrans" cxnId="{332CA117-041A-47B1-BA39-57571860E385}">
      <dgm:prSet/>
      <dgm:spPr/>
      <dgm:t>
        <a:bodyPr/>
        <a:lstStyle/>
        <a:p>
          <a:endParaRPr lang="en-US"/>
        </a:p>
      </dgm:t>
    </dgm:pt>
    <dgm:pt modelId="{CC0759EB-AA93-44FA-B69F-86BCDA3BB98A}" type="sibTrans" cxnId="{332CA117-041A-47B1-BA39-57571860E385}">
      <dgm:prSet/>
      <dgm:spPr/>
      <dgm:t>
        <a:bodyPr/>
        <a:lstStyle/>
        <a:p>
          <a:endParaRPr lang="en-US"/>
        </a:p>
      </dgm:t>
    </dgm:pt>
    <dgm:pt modelId="{40181326-22E8-4094-B168-030416FF53B1}">
      <dgm:prSet phldrT="[Text]" custT="1"/>
      <dgm:spPr/>
      <dgm:t>
        <a:bodyPr/>
        <a:lstStyle/>
        <a:p>
          <a:r>
            <a:rPr lang="en-US" sz="1400" dirty="0"/>
            <a:t>Need to </a:t>
          </a:r>
          <a:r>
            <a:rPr lang="en-US" sz="1400" b="1" i="1" dirty="0"/>
            <a:t>consider</a:t>
          </a:r>
          <a:r>
            <a:rPr lang="en-US" sz="1400" dirty="0"/>
            <a:t> life cycle for:</a:t>
          </a:r>
        </a:p>
      </dgm:t>
    </dgm:pt>
    <dgm:pt modelId="{AE21749A-B5C3-4C80-A424-929609D3DF44}" type="parTrans" cxnId="{410C6A00-DA5C-46A1-BFE6-639E8488FB3A}">
      <dgm:prSet/>
      <dgm:spPr/>
      <dgm:t>
        <a:bodyPr/>
        <a:lstStyle/>
        <a:p>
          <a:endParaRPr lang="en-US"/>
        </a:p>
      </dgm:t>
    </dgm:pt>
    <dgm:pt modelId="{4CEC4A26-ABB3-4BBA-B137-95BF17531E45}" type="sibTrans" cxnId="{410C6A00-DA5C-46A1-BFE6-639E8488FB3A}">
      <dgm:prSet/>
      <dgm:spPr/>
      <dgm:t>
        <a:bodyPr/>
        <a:lstStyle/>
        <a:p>
          <a:endParaRPr lang="en-US"/>
        </a:p>
      </dgm:t>
    </dgm:pt>
    <dgm:pt modelId="{D0665B08-1979-4B91-A41D-CC6CF48569BB}">
      <dgm:prSet phldrT="[Text]" custT="1"/>
      <dgm:spPr/>
      <dgm:t>
        <a:bodyPr/>
        <a:lstStyle/>
        <a:p>
          <a:pPr>
            <a:buFont typeface="Wingdings" panose="05000000000000000000" pitchFamily="2" charset="2"/>
            <a:buChar char="ü"/>
          </a:pPr>
          <a:r>
            <a:rPr lang="en-US" sz="1400" dirty="0"/>
            <a:t>Procurement</a:t>
          </a:r>
        </a:p>
      </dgm:t>
    </dgm:pt>
    <dgm:pt modelId="{0B3440D4-F915-4069-838A-DB94CFE7C75E}" type="parTrans" cxnId="{11E114B7-2225-4518-970C-93EDEADACB43}">
      <dgm:prSet/>
      <dgm:spPr/>
      <dgm:t>
        <a:bodyPr/>
        <a:lstStyle/>
        <a:p>
          <a:endParaRPr lang="en-US"/>
        </a:p>
      </dgm:t>
    </dgm:pt>
    <dgm:pt modelId="{497B9711-A366-4E84-8E07-5965B0B4CA1A}" type="sibTrans" cxnId="{11E114B7-2225-4518-970C-93EDEADACB43}">
      <dgm:prSet/>
      <dgm:spPr/>
      <dgm:t>
        <a:bodyPr/>
        <a:lstStyle/>
        <a:p>
          <a:endParaRPr lang="en-US"/>
        </a:p>
      </dgm:t>
    </dgm:pt>
    <dgm:pt modelId="{F6EAF91A-2001-42ED-A742-ED5A33AF1A92}">
      <dgm:prSet phldrT="[Text]" custT="1"/>
      <dgm:spPr/>
      <dgm:t>
        <a:bodyPr/>
        <a:lstStyle/>
        <a:p>
          <a:r>
            <a:rPr lang="en-US" sz="1500" b="1" dirty="0"/>
            <a:t>Environmental Performance</a:t>
          </a:r>
        </a:p>
      </dgm:t>
    </dgm:pt>
    <dgm:pt modelId="{DE0AE1EE-D177-4317-8853-AFE2B62E2197}" type="parTrans" cxnId="{A3A6363E-8424-4015-B2FD-D45446B290F9}">
      <dgm:prSet/>
      <dgm:spPr/>
      <dgm:t>
        <a:bodyPr/>
        <a:lstStyle/>
        <a:p>
          <a:endParaRPr lang="en-US"/>
        </a:p>
      </dgm:t>
    </dgm:pt>
    <dgm:pt modelId="{FFD96060-179A-403F-84CD-89415038EC4F}" type="sibTrans" cxnId="{A3A6363E-8424-4015-B2FD-D45446B290F9}">
      <dgm:prSet/>
      <dgm:spPr/>
      <dgm:t>
        <a:bodyPr/>
        <a:lstStyle/>
        <a:p>
          <a:endParaRPr lang="en-US"/>
        </a:p>
      </dgm:t>
    </dgm:pt>
    <dgm:pt modelId="{BE4E7CBA-707D-4A2F-A0CC-FAD57C58763D}">
      <dgm:prSet phldrT="[Text]" custT="1"/>
      <dgm:spPr/>
      <dgm:t>
        <a:bodyPr/>
        <a:lstStyle/>
        <a:p>
          <a:r>
            <a:rPr lang="en-US" sz="1500" b="1" dirty="0"/>
            <a:t>Leadership Involvement &amp; Engagement</a:t>
          </a:r>
        </a:p>
      </dgm:t>
    </dgm:pt>
    <dgm:pt modelId="{A13E0BD9-AA7F-41F6-BB82-678322D041EA}" type="parTrans" cxnId="{3430D0CB-5D96-47C0-B79E-F48EA1578041}">
      <dgm:prSet/>
      <dgm:spPr/>
      <dgm:t>
        <a:bodyPr/>
        <a:lstStyle/>
        <a:p>
          <a:endParaRPr lang="en-US"/>
        </a:p>
      </dgm:t>
    </dgm:pt>
    <dgm:pt modelId="{9302F95B-EDD5-4D42-B3F4-9224702F376C}" type="sibTrans" cxnId="{3430D0CB-5D96-47C0-B79E-F48EA1578041}">
      <dgm:prSet/>
      <dgm:spPr/>
      <dgm:t>
        <a:bodyPr/>
        <a:lstStyle/>
        <a:p>
          <a:endParaRPr lang="en-US"/>
        </a:p>
      </dgm:t>
    </dgm:pt>
    <dgm:pt modelId="{D6B0E7C3-6F9D-4441-AB31-9DDC41D4DF1A}">
      <dgm:prSet phldrT="[Text]" custT="1"/>
      <dgm:spPr/>
      <dgm:t>
        <a:bodyPr/>
        <a:lstStyle/>
        <a:p>
          <a:r>
            <a:rPr lang="en-US" sz="1400" dirty="0"/>
            <a:t>No longer an EMR</a:t>
          </a:r>
        </a:p>
      </dgm:t>
    </dgm:pt>
    <dgm:pt modelId="{99DDCA84-B205-4B84-A35A-06FE494EE0F8}" type="parTrans" cxnId="{4C12F9B8-B7E3-4182-8984-1390DFFA0240}">
      <dgm:prSet/>
      <dgm:spPr/>
      <dgm:t>
        <a:bodyPr/>
        <a:lstStyle/>
        <a:p>
          <a:endParaRPr lang="en-US"/>
        </a:p>
      </dgm:t>
    </dgm:pt>
    <dgm:pt modelId="{32D3E9D0-8D2D-4AE0-8CE2-04BF60EAF6CD}" type="sibTrans" cxnId="{4C12F9B8-B7E3-4182-8984-1390DFFA0240}">
      <dgm:prSet/>
      <dgm:spPr/>
      <dgm:t>
        <a:bodyPr/>
        <a:lstStyle/>
        <a:p>
          <a:endParaRPr lang="en-US"/>
        </a:p>
      </dgm:t>
    </dgm:pt>
    <dgm:pt modelId="{D9BFB489-68C3-4FEA-8B16-EDB2D8B8CF23}">
      <dgm:prSet phldrT="[Text]" custT="1"/>
      <dgm:spPr/>
      <dgm:t>
        <a:bodyPr/>
        <a:lstStyle/>
        <a:p>
          <a:r>
            <a:rPr lang="en-US" sz="1400" dirty="0"/>
            <a:t>Quantitative data</a:t>
          </a:r>
        </a:p>
      </dgm:t>
    </dgm:pt>
    <dgm:pt modelId="{C301E6BA-1C05-4D85-85A1-541A57017795}" type="parTrans" cxnId="{AEC4D778-0C68-452D-9CC3-BEE540C6C0A5}">
      <dgm:prSet/>
      <dgm:spPr/>
      <dgm:t>
        <a:bodyPr/>
        <a:lstStyle/>
        <a:p>
          <a:endParaRPr lang="en-US"/>
        </a:p>
      </dgm:t>
    </dgm:pt>
    <dgm:pt modelId="{146B32A3-484B-4C84-81FB-D9B4A2761256}" type="sibTrans" cxnId="{AEC4D778-0C68-452D-9CC3-BEE540C6C0A5}">
      <dgm:prSet/>
      <dgm:spPr/>
      <dgm:t>
        <a:bodyPr/>
        <a:lstStyle/>
        <a:p>
          <a:endParaRPr lang="en-US"/>
        </a:p>
      </dgm:t>
    </dgm:pt>
    <dgm:pt modelId="{1B85ADAF-69AF-4AC0-B3FA-2CD99F8888C9}">
      <dgm:prSet phldrT="[Text]" custT="1"/>
      <dgm:spPr/>
      <dgm:t>
        <a:bodyPr/>
        <a:lstStyle/>
        <a:p>
          <a:r>
            <a:rPr lang="en-US" sz="1400" dirty="0"/>
            <a:t>Air</a:t>
          </a:r>
        </a:p>
      </dgm:t>
    </dgm:pt>
    <dgm:pt modelId="{65B3EB2A-5641-4B2F-81D3-6B6678F90F4F}" type="parTrans" cxnId="{6DF064D9-FDD8-474C-A82A-944DFA07374D}">
      <dgm:prSet/>
      <dgm:spPr/>
      <dgm:t>
        <a:bodyPr/>
        <a:lstStyle/>
        <a:p>
          <a:endParaRPr lang="en-US"/>
        </a:p>
      </dgm:t>
    </dgm:pt>
    <dgm:pt modelId="{372F487A-AF67-46E2-8A89-EF58C477FB76}" type="sibTrans" cxnId="{6DF064D9-FDD8-474C-A82A-944DFA07374D}">
      <dgm:prSet/>
      <dgm:spPr/>
      <dgm:t>
        <a:bodyPr/>
        <a:lstStyle/>
        <a:p>
          <a:endParaRPr lang="en-US"/>
        </a:p>
      </dgm:t>
    </dgm:pt>
    <dgm:pt modelId="{E882364F-EF27-4062-9CEB-C2C0798A372C}">
      <dgm:prSet phldrT="[Text]" custT="1"/>
      <dgm:spPr/>
      <dgm:t>
        <a:bodyPr/>
        <a:lstStyle/>
        <a:p>
          <a:r>
            <a:rPr lang="en-US" sz="1400" dirty="0"/>
            <a:t>Aspects/Impacts – Risks &amp; Opportunities</a:t>
          </a:r>
        </a:p>
      </dgm:t>
    </dgm:pt>
    <dgm:pt modelId="{CC600A4C-1561-4FC6-A303-15CF5F580604}" type="parTrans" cxnId="{60D9947F-DE08-47CD-9283-5A0475EF935B}">
      <dgm:prSet/>
      <dgm:spPr/>
      <dgm:t>
        <a:bodyPr/>
        <a:lstStyle/>
        <a:p>
          <a:endParaRPr lang="en-US"/>
        </a:p>
      </dgm:t>
    </dgm:pt>
    <dgm:pt modelId="{E12713C3-5A16-491C-96E8-EDA0BACCAE12}" type="sibTrans" cxnId="{60D9947F-DE08-47CD-9283-5A0475EF935B}">
      <dgm:prSet/>
      <dgm:spPr/>
      <dgm:t>
        <a:bodyPr/>
        <a:lstStyle/>
        <a:p>
          <a:endParaRPr lang="en-US"/>
        </a:p>
      </dgm:t>
    </dgm:pt>
    <dgm:pt modelId="{078F3E6C-0401-4553-9E3B-A87A215BA4D8}">
      <dgm:prSet phldrT="[Text]" custT="1"/>
      <dgm:spPr/>
      <dgm:t>
        <a:bodyPr/>
        <a:lstStyle/>
        <a:p>
          <a:r>
            <a:rPr lang="en-US" sz="1400" dirty="0"/>
            <a:t>The overall business climate in which you operate in</a:t>
          </a:r>
        </a:p>
      </dgm:t>
    </dgm:pt>
    <dgm:pt modelId="{A403A30E-D26B-4FC2-85A4-4B8C263DF586}" type="parTrans" cxnId="{8CF42E2E-0C59-410D-8E45-A759D35E516C}">
      <dgm:prSet/>
      <dgm:spPr/>
      <dgm:t>
        <a:bodyPr/>
        <a:lstStyle/>
        <a:p>
          <a:endParaRPr lang="en-US"/>
        </a:p>
      </dgm:t>
    </dgm:pt>
    <dgm:pt modelId="{EAF433C4-D211-4EB0-A0B7-8C06FC11067A}" type="sibTrans" cxnId="{8CF42E2E-0C59-410D-8E45-A759D35E516C}">
      <dgm:prSet/>
      <dgm:spPr/>
      <dgm:t>
        <a:bodyPr/>
        <a:lstStyle/>
        <a:p>
          <a:endParaRPr lang="en-US"/>
        </a:p>
      </dgm:t>
    </dgm:pt>
    <dgm:pt modelId="{7B584E86-5FA0-4D02-88BB-BBAD6C437B2D}">
      <dgm:prSet phldrT="[Text]" custT="1"/>
      <dgm:spPr/>
      <dgm:t>
        <a:bodyPr/>
        <a:lstStyle/>
        <a:p>
          <a:r>
            <a:rPr lang="en-US" sz="1400" dirty="0"/>
            <a:t>Better understanding of risks &amp; opportunities</a:t>
          </a:r>
        </a:p>
      </dgm:t>
    </dgm:pt>
    <dgm:pt modelId="{44E3B6D3-DD06-4DD2-8C7B-08AE3EF650DF}" type="parTrans" cxnId="{E8DEA6DF-182C-4A8A-AB36-FB2EF209E320}">
      <dgm:prSet/>
      <dgm:spPr/>
      <dgm:t>
        <a:bodyPr/>
        <a:lstStyle/>
        <a:p>
          <a:endParaRPr lang="en-US"/>
        </a:p>
      </dgm:t>
    </dgm:pt>
    <dgm:pt modelId="{952A413C-D81C-4C45-8316-A4892A30C27A}" type="sibTrans" cxnId="{E8DEA6DF-182C-4A8A-AB36-FB2EF209E320}">
      <dgm:prSet/>
      <dgm:spPr/>
      <dgm:t>
        <a:bodyPr/>
        <a:lstStyle/>
        <a:p>
          <a:endParaRPr lang="en-US"/>
        </a:p>
      </dgm:t>
    </dgm:pt>
    <dgm:pt modelId="{69327AF3-22AA-46DF-833E-DF8712A72666}">
      <dgm:prSet phldrT="[Text]" custT="1"/>
      <dgm:spPr/>
      <dgm:t>
        <a:bodyPr/>
        <a:lstStyle/>
        <a:p>
          <a:r>
            <a:rPr lang="en-US" sz="1400" dirty="0"/>
            <a:t>Identify key stakeholders</a:t>
          </a:r>
        </a:p>
      </dgm:t>
    </dgm:pt>
    <dgm:pt modelId="{EA6F96A2-1821-4084-B894-F827857E1FCE}" type="parTrans" cxnId="{47C446DB-E128-484F-8311-8789B0FA8112}">
      <dgm:prSet/>
      <dgm:spPr/>
      <dgm:t>
        <a:bodyPr/>
        <a:lstStyle/>
        <a:p>
          <a:endParaRPr lang="en-US"/>
        </a:p>
      </dgm:t>
    </dgm:pt>
    <dgm:pt modelId="{FA958AAE-BB99-4FE7-ACF0-93A73D525BB6}" type="sibTrans" cxnId="{47C446DB-E128-484F-8311-8789B0FA8112}">
      <dgm:prSet/>
      <dgm:spPr/>
      <dgm:t>
        <a:bodyPr/>
        <a:lstStyle/>
        <a:p>
          <a:endParaRPr lang="en-US"/>
        </a:p>
      </dgm:t>
    </dgm:pt>
    <dgm:pt modelId="{A59653B6-9318-46E5-B285-41E98ABF0368}">
      <dgm:prSet phldrT="[Text]" custT="1"/>
      <dgm:spPr/>
      <dgm:t>
        <a:bodyPr/>
        <a:lstStyle/>
        <a:p>
          <a:pPr>
            <a:buFont typeface="Wingdings" panose="05000000000000000000" pitchFamily="2" charset="2"/>
            <a:buChar char="ü"/>
          </a:pPr>
          <a:r>
            <a:rPr lang="en-US" sz="1400" dirty="0"/>
            <a:t>Design</a:t>
          </a:r>
        </a:p>
      </dgm:t>
    </dgm:pt>
    <dgm:pt modelId="{08354A32-0F94-41A7-8459-D4359344AD2B}" type="parTrans" cxnId="{9AC52B31-3DA3-4AA6-8BBE-79A7BC603DA5}">
      <dgm:prSet/>
      <dgm:spPr/>
      <dgm:t>
        <a:bodyPr/>
        <a:lstStyle/>
        <a:p>
          <a:endParaRPr lang="en-US"/>
        </a:p>
      </dgm:t>
    </dgm:pt>
    <dgm:pt modelId="{2366FEBE-EE07-41CA-90CE-D42E0DC458DE}" type="sibTrans" cxnId="{9AC52B31-3DA3-4AA6-8BBE-79A7BC603DA5}">
      <dgm:prSet/>
      <dgm:spPr/>
      <dgm:t>
        <a:bodyPr/>
        <a:lstStyle/>
        <a:p>
          <a:endParaRPr lang="en-US"/>
        </a:p>
      </dgm:t>
    </dgm:pt>
    <dgm:pt modelId="{F2E4D8E7-7686-4D46-8A6E-3604168DF4D1}">
      <dgm:prSet phldrT="[Text]" custT="1"/>
      <dgm:spPr/>
      <dgm:t>
        <a:bodyPr/>
        <a:lstStyle/>
        <a:p>
          <a:pPr>
            <a:buFont typeface="Wingdings" panose="05000000000000000000" pitchFamily="2" charset="2"/>
            <a:buChar char="ü"/>
          </a:pPr>
          <a:r>
            <a:rPr lang="en-US" sz="1400" dirty="0"/>
            <a:t>Transportation</a:t>
          </a:r>
        </a:p>
      </dgm:t>
    </dgm:pt>
    <dgm:pt modelId="{29199F5F-0F22-4307-83F3-B3CDE2F177B7}" type="parTrans" cxnId="{29735C1F-941A-418C-9D67-4A006638674B}">
      <dgm:prSet/>
      <dgm:spPr/>
      <dgm:t>
        <a:bodyPr/>
        <a:lstStyle/>
        <a:p>
          <a:endParaRPr lang="en-US"/>
        </a:p>
      </dgm:t>
    </dgm:pt>
    <dgm:pt modelId="{99C686B5-870B-408D-BD52-8A5245D88A89}" type="sibTrans" cxnId="{29735C1F-941A-418C-9D67-4A006638674B}">
      <dgm:prSet/>
      <dgm:spPr/>
      <dgm:t>
        <a:bodyPr/>
        <a:lstStyle/>
        <a:p>
          <a:endParaRPr lang="en-US"/>
        </a:p>
      </dgm:t>
    </dgm:pt>
    <dgm:pt modelId="{49EDF9E7-E9A7-4DA3-90FC-3C2BBDC4D2E5}">
      <dgm:prSet phldrT="[Text]" custT="1"/>
      <dgm:spPr/>
      <dgm:t>
        <a:bodyPr/>
        <a:lstStyle/>
        <a:p>
          <a:pPr>
            <a:buFont typeface="Wingdings" panose="05000000000000000000" pitchFamily="2" charset="2"/>
            <a:buChar char="ü"/>
          </a:pPr>
          <a:r>
            <a:rPr lang="en-US" sz="1400" dirty="0"/>
            <a:t>Disposal</a:t>
          </a:r>
        </a:p>
      </dgm:t>
    </dgm:pt>
    <dgm:pt modelId="{681832FB-5BEC-4ECB-8F44-A38663B4EBE6}" type="parTrans" cxnId="{7F73D449-62A5-4FCD-8112-0EA9D324B25C}">
      <dgm:prSet/>
      <dgm:spPr/>
      <dgm:t>
        <a:bodyPr/>
        <a:lstStyle/>
        <a:p>
          <a:endParaRPr lang="en-US"/>
        </a:p>
      </dgm:t>
    </dgm:pt>
    <dgm:pt modelId="{70DAE547-CFF2-430D-A688-7615659ADDFC}" type="sibTrans" cxnId="{7F73D449-62A5-4FCD-8112-0EA9D324B25C}">
      <dgm:prSet/>
      <dgm:spPr/>
      <dgm:t>
        <a:bodyPr/>
        <a:lstStyle/>
        <a:p>
          <a:endParaRPr lang="en-US"/>
        </a:p>
      </dgm:t>
    </dgm:pt>
    <dgm:pt modelId="{A01F3B4D-D4E8-469A-8043-6E765D0D8336}">
      <dgm:prSet phldrT="[Text]" custT="1"/>
      <dgm:spPr/>
      <dgm:t>
        <a:bodyPr/>
        <a:lstStyle/>
        <a:p>
          <a:r>
            <a:rPr lang="en-US" sz="1400" dirty="0"/>
            <a:t>Waste</a:t>
          </a:r>
        </a:p>
      </dgm:t>
    </dgm:pt>
    <dgm:pt modelId="{7E4659E5-9A2B-4F80-951D-02999406C07B}" type="parTrans" cxnId="{A144C6E6-F260-467B-87A8-3900B1666D08}">
      <dgm:prSet/>
      <dgm:spPr/>
      <dgm:t>
        <a:bodyPr/>
        <a:lstStyle/>
        <a:p>
          <a:endParaRPr lang="en-US"/>
        </a:p>
      </dgm:t>
    </dgm:pt>
    <dgm:pt modelId="{BDD9737D-6C96-4AA6-84F8-33F18F7DCF1E}" type="sibTrans" cxnId="{A144C6E6-F260-467B-87A8-3900B1666D08}">
      <dgm:prSet/>
      <dgm:spPr/>
      <dgm:t>
        <a:bodyPr/>
        <a:lstStyle/>
        <a:p>
          <a:endParaRPr lang="en-US"/>
        </a:p>
      </dgm:t>
    </dgm:pt>
    <dgm:pt modelId="{7972CC43-7997-4643-9F71-5D74428C8481}">
      <dgm:prSet phldrT="[Text]" custT="1"/>
      <dgm:spPr/>
      <dgm:t>
        <a:bodyPr/>
        <a:lstStyle/>
        <a:p>
          <a:r>
            <a:rPr lang="en-US" sz="1400" dirty="0"/>
            <a:t>Water</a:t>
          </a:r>
        </a:p>
      </dgm:t>
    </dgm:pt>
    <dgm:pt modelId="{889439D1-4D68-4C88-81B6-1C41AE50146D}" type="parTrans" cxnId="{E9BEE535-DD67-488D-84F2-804D2F99FC59}">
      <dgm:prSet/>
      <dgm:spPr/>
      <dgm:t>
        <a:bodyPr/>
        <a:lstStyle/>
        <a:p>
          <a:endParaRPr lang="en-US"/>
        </a:p>
      </dgm:t>
    </dgm:pt>
    <dgm:pt modelId="{4E57116C-BD4C-49A1-A37D-36FBCD3A86EB}" type="sibTrans" cxnId="{E9BEE535-DD67-488D-84F2-804D2F99FC59}">
      <dgm:prSet/>
      <dgm:spPr/>
      <dgm:t>
        <a:bodyPr/>
        <a:lstStyle/>
        <a:p>
          <a:endParaRPr lang="en-US"/>
        </a:p>
      </dgm:t>
    </dgm:pt>
    <dgm:pt modelId="{23E0D356-41D6-487A-AA99-8DC35F111694}">
      <dgm:prSet phldrT="[Text]" custT="1"/>
      <dgm:spPr/>
      <dgm:t>
        <a:bodyPr/>
        <a:lstStyle/>
        <a:p>
          <a:r>
            <a:rPr lang="en-US" sz="1400" dirty="0"/>
            <a:t>Engagement/involvement</a:t>
          </a:r>
        </a:p>
      </dgm:t>
    </dgm:pt>
    <dgm:pt modelId="{7767885F-0824-45B7-8CB8-CE4E92E7727B}" type="parTrans" cxnId="{A0E96210-086B-42E7-AD17-665BE192F9E5}">
      <dgm:prSet/>
      <dgm:spPr/>
      <dgm:t>
        <a:bodyPr/>
        <a:lstStyle/>
        <a:p>
          <a:endParaRPr lang="en-US"/>
        </a:p>
      </dgm:t>
    </dgm:pt>
    <dgm:pt modelId="{8073F020-56D6-4280-91A1-FD4ED8950C2E}" type="sibTrans" cxnId="{A0E96210-086B-42E7-AD17-665BE192F9E5}">
      <dgm:prSet/>
      <dgm:spPr/>
      <dgm:t>
        <a:bodyPr/>
        <a:lstStyle/>
        <a:p>
          <a:endParaRPr lang="en-US"/>
        </a:p>
      </dgm:t>
    </dgm:pt>
    <dgm:pt modelId="{B2B7EE3C-BEE1-4BE9-8606-B5289A9C6C0B}" type="pres">
      <dgm:prSet presAssocID="{C860E559-902C-43CC-8153-B9420227FAB4}" presName="Name0" presStyleCnt="0">
        <dgm:presLayoutVars>
          <dgm:dir/>
          <dgm:animLvl val="lvl"/>
          <dgm:resizeHandles val="exact"/>
        </dgm:presLayoutVars>
      </dgm:prSet>
      <dgm:spPr/>
      <dgm:t>
        <a:bodyPr/>
        <a:lstStyle/>
        <a:p>
          <a:endParaRPr lang="en-US"/>
        </a:p>
      </dgm:t>
    </dgm:pt>
    <dgm:pt modelId="{E3029913-76C1-4144-BF09-FA69B5A94BF3}" type="pres">
      <dgm:prSet presAssocID="{09AC5D85-E9D4-4355-888D-A67473695785}" presName="composite" presStyleCnt="0"/>
      <dgm:spPr/>
    </dgm:pt>
    <dgm:pt modelId="{E4EDA42C-EFA2-462E-A44F-2E54BE87F2ED}" type="pres">
      <dgm:prSet presAssocID="{09AC5D85-E9D4-4355-888D-A67473695785}" presName="parTx" presStyleLbl="alignNode1" presStyleIdx="0" presStyleCnt="5">
        <dgm:presLayoutVars>
          <dgm:chMax val="0"/>
          <dgm:chPref val="0"/>
          <dgm:bulletEnabled val="1"/>
        </dgm:presLayoutVars>
      </dgm:prSet>
      <dgm:spPr/>
      <dgm:t>
        <a:bodyPr/>
        <a:lstStyle/>
        <a:p>
          <a:endParaRPr lang="en-US"/>
        </a:p>
      </dgm:t>
    </dgm:pt>
    <dgm:pt modelId="{B9540ABC-72A8-41BF-AB30-8AF3FE52C6C0}" type="pres">
      <dgm:prSet presAssocID="{09AC5D85-E9D4-4355-888D-A67473695785}" presName="desTx" presStyleLbl="alignAccFollowNode1" presStyleIdx="0" presStyleCnt="5">
        <dgm:presLayoutVars>
          <dgm:bulletEnabled val="1"/>
        </dgm:presLayoutVars>
      </dgm:prSet>
      <dgm:spPr/>
      <dgm:t>
        <a:bodyPr/>
        <a:lstStyle/>
        <a:p>
          <a:endParaRPr lang="en-US"/>
        </a:p>
      </dgm:t>
    </dgm:pt>
    <dgm:pt modelId="{8424C9E2-E5B7-4ABF-BA9E-051760D7E8A1}" type="pres">
      <dgm:prSet presAssocID="{E60FF902-03F7-40ED-A5F6-FBC80F499CCE}" presName="space" presStyleCnt="0"/>
      <dgm:spPr/>
    </dgm:pt>
    <dgm:pt modelId="{28A653FB-D1B2-4A56-A16B-CBE27D01DED6}" type="pres">
      <dgm:prSet presAssocID="{3B5DFF88-8DDD-4BE7-BD44-38B4BBBE68FE}" presName="composite" presStyleCnt="0"/>
      <dgm:spPr/>
    </dgm:pt>
    <dgm:pt modelId="{50071C80-04F3-4668-B59B-5F9EB2046DDC}" type="pres">
      <dgm:prSet presAssocID="{3B5DFF88-8DDD-4BE7-BD44-38B4BBBE68FE}" presName="parTx" presStyleLbl="alignNode1" presStyleIdx="1" presStyleCnt="5">
        <dgm:presLayoutVars>
          <dgm:chMax val="0"/>
          <dgm:chPref val="0"/>
          <dgm:bulletEnabled val="1"/>
        </dgm:presLayoutVars>
      </dgm:prSet>
      <dgm:spPr/>
      <dgm:t>
        <a:bodyPr/>
        <a:lstStyle/>
        <a:p>
          <a:endParaRPr lang="en-US"/>
        </a:p>
      </dgm:t>
    </dgm:pt>
    <dgm:pt modelId="{916F135A-C95C-43C2-816D-CAA0107CE5B8}" type="pres">
      <dgm:prSet presAssocID="{3B5DFF88-8DDD-4BE7-BD44-38B4BBBE68FE}" presName="desTx" presStyleLbl="alignAccFollowNode1" presStyleIdx="1" presStyleCnt="5">
        <dgm:presLayoutVars>
          <dgm:bulletEnabled val="1"/>
        </dgm:presLayoutVars>
      </dgm:prSet>
      <dgm:spPr/>
      <dgm:t>
        <a:bodyPr/>
        <a:lstStyle/>
        <a:p>
          <a:endParaRPr lang="en-US"/>
        </a:p>
      </dgm:t>
    </dgm:pt>
    <dgm:pt modelId="{AD58D25C-66F7-4233-9156-71E4AB705E04}" type="pres">
      <dgm:prSet presAssocID="{8CFD7EE6-3448-417A-A03A-B60D75DDAF3B}" presName="space" presStyleCnt="0"/>
      <dgm:spPr/>
    </dgm:pt>
    <dgm:pt modelId="{7A22AA19-B641-47AB-920C-27618D9775C1}" type="pres">
      <dgm:prSet presAssocID="{43485A39-CB73-4D2C-B273-0C983ADAA22D}" presName="composite" presStyleCnt="0"/>
      <dgm:spPr/>
    </dgm:pt>
    <dgm:pt modelId="{E142A0A7-4B89-4154-A586-B170B606DC6E}" type="pres">
      <dgm:prSet presAssocID="{43485A39-CB73-4D2C-B273-0C983ADAA22D}" presName="parTx" presStyleLbl="alignNode1" presStyleIdx="2" presStyleCnt="5">
        <dgm:presLayoutVars>
          <dgm:chMax val="0"/>
          <dgm:chPref val="0"/>
          <dgm:bulletEnabled val="1"/>
        </dgm:presLayoutVars>
      </dgm:prSet>
      <dgm:spPr/>
      <dgm:t>
        <a:bodyPr/>
        <a:lstStyle/>
        <a:p>
          <a:endParaRPr lang="en-US"/>
        </a:p>
      </dgm:t>
    </dgm:pt>
    <dgm:pt modelId="{000C6D4E-C4F8-4606-B679-F3DCBD6D70D5}" type="pres">
      <dgm:prSet presAssocID="{43485A39-CB73-4D2C-B273-0C983ADAA22D}" presName="desTx" presStyleLbl="alignAccFollowNode1" presStyleIdx="2" presStyleCnt="5">
        <dgm:presLayoutVars>
          <dgm:bulletEnabled val="1"/>
        </dgm:presLayoutVars>
      </dgm:prSet>
      <dgm:spPr/>
      <dgm:t>
        <a:bodyPr/>
        <a:lstStyle/>
        <a:p>
          <a:endParaRPr lang="en-US"/>
        </a:p>
      </dgm:t>
    </dgm:pt>
    <dgm:pt modelId="{261BFD7F-A73D-4E11-994E-228BE0CB7EC2}" type="pres">
      <dgm:prSet presAssocID="{CC0759EB-AA93-44FA-B69F-86BCDA3BB98A}" presName="space" presStyleCnt="0"/>
      <dgm:spPr/>
    </dgm:pt>
    <dgm:pt modelId="{3B32922B-02BB-4D4C-9CA2-D4A5CB8714D4}" type="pres">
      <dgm:prSet presAssocID="{F6EAF91A-2001-42ED-A742-ED5A33AF1A92}" presName="composite" presStyleCnt="0"/>
      <dgm:spPr/>
    </dgm:pt>
    <dgm:pt modelId="{54362658-865F-437C-B2D2-1A10DAABF300}" type="pres">
      <dgm:prSet presAssocID="{F6EAF91A-2001-42ED-A742-ED5A33AF1A92}" presName="parTx" presStyleLbl="alignNode1" presStyleIdx="3" presStyleCnt="5">
        <dgm:presLayoutVars>
          <dgm:chMax val="0"/>
          <dgm:chPref val="0"/>
          <dgm:bulletEnabled val="1"/>
        </dgm:presLayoutVars>
      </dgm:prSet>
      <dgm:spPr/>
      <dgm:t>
        <a:bodyPr/>
        <a:lstStyle/>
        <a:p>
          <a:endParaRPr lang="en-US"/>
        </a:p>
      </dgm:t>
    </dgm:pt>
    <dgm:pt modelId="{446A057D-9FC0-4CB8-AB09-6434878AED7A}" type="pres">
      <dgm:prSet presAssocID="{F6EAF91A-2001-42ED-A742-ED5A33AF1A92}" presName="desTx" presStyleLbl="alignAccFollowNode1" presStyleIdx="3" presStyleCnt="5">
        <dgm:presLayoutVars>
          <dgm:bulletEnabled val="1"/>
        </dgm:presLayoutVars>
      </dgm:prSet>
      <dgm:spPr/>
      <dgm:t>
        <a:bodyPr/>
        <a:lstStyle/>
        <a:p>
          <a:endParaRPr lang="en-US"/>
        </a:p>
      </dgm:t>
    </dgm:pt>
    <dgm:pt modelId="{34C9EF29-16E2-4716-9B16-53ADD783B55A}" type="pres">
      <dgm:prSet presAssocID="{FFD96060-179A-403F-84CD-89415038EC4F}" presName="space" presStyleCnt="0"/>
      <dgm:spPr/>
    </dgm:pt>
    <dgm:pt modelId="{DF182D8E-341F-481D-A4CE-14C51B514F73}" type="pres">
      <dgm:prSet presAssocID="{BE4E7CBA-707D-4A2F-A0CC-FAD57C58763D}" presName="composite" presStyleCnt="0"/>
      <dgm:spPr/>
    </dgm:pt>
    <dgm:pt modelId="{5E5714C9-6296-4138-B7B9-48213B81B158}" type="pres">
      <dgm:prSet presAssocID="{BE4E7CBA-707D-4A2F-A0CC-FAD57C58763D}" presName="parTx" presStyleLbl="alignNode1" presStyleIdx="4" presStyleCnt="5">
        <dgm:presLayoutVars>
          <dgm:chMax val="0"/>
          <dgm:chPref val="0"/>
          <dgm:bulletEnabled val="1"/>
        </dgm:presLayoutVars>
      </dgm:prSet>
      <dgm:spPr/>
      <dgm:t>
        <a:bodyPr/>
        <a:lstStyle/>
        <a:p>
          <a:endParaRPr lang="en-US"/>
        </a:p>
      </dgm:t>
    </dgm:pt>
    <dgm:pt modelId="{603499B6-1700-4C9F-B9E1-3889E7E74FFA}" type="pres">
      <dgm:prSet presAssocID="{BE4E7CBA-707D-4A2F-A0CC-FAD57C58763D}" presName="desTx" presStyleLbl="alignAccFollowNode1" presStyleIdx="4" presStyleCnt="5">
        <dgm:presLayoutVars>
          <dgm:bulletEnabled val="1"/>
        </dgm:presLayoutVars>
      </dgm:prSet>
      <dgm:spPr/>
      <dgm:t>
        <a:bodyPr/>
        <a:lstStyle/>
        <a:p>
          <a:endParaRPr lang="en-US"/>
        </a:p>
      </dgm:t>
    </dgm:pt>
  </dgm:ptLst>
  <dgm:cxnLst>
    <dgm:cxn modelId="{4C12F9B8-B7E3-4182-8984-1390DFFA0240}" srcId="{BE4E7CBA-707D-4A2F-A0CC-FAD57C58763D}" destId="{D6B0E7C3-6F9D-4441-AB31-9DDC41D4DF1A}" srcOrd="0" destOrd="0" parTransId="{99DDCA84-B205-4B84-A35A-06FE494EE0F8}" sibTransId="{32D3E9D0-8D2D-4AE0-8CE2-04BF60EAF6CD}"/>
    <dgm:cxn modelId="{F4BB66AE-8DC0-447D-8EF8-573AE49E24A7}" type="presOf" srcId="{334EB394-9B24-427D-A166-8167254E7C35}" destId="{916F135A-C95C-43C2-816D-CAA0107CE5B8}" srcOrd="0" destOrd="2" presId="urn:microsoft.com/office/officeart/2005/8/layout/hList1"/>
    <dgm:cxn modelId="{332CA117-041A-47B1-BA39-57571860E385}" srcId="{C860E559-902C-43CC-8153-B9420227FAB4}" destId="{43485A39-CB73-4D2C-B273-0C983ADAA22D}" srcOrd="2" destOrd="0" parTransId="{12B1F951-9F0A-4F25-914D-67025260AE90}" sibTransId="{CC0759EB-AA93-44FA-B69F-86BCDA3BB98A}"/>
    <dgm:cxn modelId="{AEC4D778-0C68-452D-9CC3-BEE540C6C0A5}" srcId="{F6EAF91A-2001-42ED-A742-ED5A33AF1A92}" destId="{D9BFB489-68C3-4FEA-8B16-EDB2D8B8CF23}" srcOrd="0" destOrd="0" parTransId="{C301E6BA-1C05-4D85-85A1-541A57017795}" sibTransId="{146B32A3-484B-4C84-81FB-D9B4A2761256}"/>
    <dgm:cxn modelId="{5CE36716-878B-48D5-8839-09E9413E51D8}" type="presOf" srcId="{7B584E86-5FA0-4D02-88BB-BBAD6C437B2D}" destId="{B9540ABC-72A8-41BF-AB30-8AF3FE52C6C0}" srcOrd="0" destOrd="3" presId="urn:microsoft.com/office/officeart/2005/8/layout/hList1"/>
    <dgm:cxn modelId="{88556AB2-35B9-442A-8FBB-A137E9AD814C}" srcId="{09AC5D85-E9D4-4355-888D-A67473695785}" destId="{2966C0CD-16FC-4EB6-A735-D174A8276D4D}" srcOrd="1" destOrd="0" parTransId="{73FF748A-C56C-494B-9E55-2FC161A06FFE}" sibTransId="{D3F262AC-FA33-4ACB-B48B-336DC4B2B288}"/>
    <dgm:cxn modelId="{74AF89EC-8822-4218-87AD-009E8315B760}" srcId="{C860E559-902C-43CC-8153-B9420227FAB4}" destId="{09AC5D85-E9D4-4355-888D-A67473695785}" srcOrd="0" destOrd="0" parTransId="{6B4FFB5C-F769-4580-AD17-8850B51DD4F8}" sibTransId="{E60FF902-03F7-40ED-A5F6-FBC80F499CCE}"/>
    <dgm:cxn modelId="{E8DEA6DF-182C-4A8A-AB36-FB2EF209E320}" srcId="{09AC5D85-E9D4-4355-888D-A67473695785}" destId="{7B584E86-5FA0-4D02-88BB-BBAD6C437B2D}" srcOrd="3" destOrd="0" parTransId="{44E3B6D3-DD06-4DD2-8C7B-08AE3EF650DF}" sibTransId="{952A413C-D81C-4C45-8316-A4892A30C27A}"/>
    <dgm:cxn modelId="{560A3722-392E-497E-8C35-8E8FDF5F28D5}" srcId="{3B5DFF88-8DDD-4BE7-BD44-38B4BBBE68FE}" destId="{DEAD82BD-4E9C-4A08-A530-D90A6A71501E}" srcOrd="1" destOrd="0" parTransId="{5B511612-DEB6-4733-803A-95E38C916F0E}" sibTransId="{328D5886-0F55-4C5C-8EAE-DA31F68CFDDC}"/>
    <dgm:cxn modelId="{A0E96210-086B-42E7-AD17-665BE192F9E5}" srcId="{BE4E7CBA-707D-4A2F-A0CC-FAD57C58763D}" destId="{23E0D356-41D6-487A-AA99-8DC35F111694}" srcOrd="2" destOrd="0" parTransId="{7767885F-0824-45B7-8CB8-CE4E92E7727B}" sibTransId="{8073F020-56D6-4280-91A1-FD4ED8950C2E}"/>
    <dgm:cxn modelId="{AE03251D-9498-4436-84F2-DEC1896A5CBD}" type="presOf" srcId="{49EDF9E7-E9A7-4DA3-90FC-3C2BBDC4D2E5}" destId="{000C6D4E-C4F8-4606-B679-F3DCBD6D70D5}" srcOrd="0" destOrd="4" presId="urn:microsoft.com/office/officeart/2005/8/layout/hList1"/>
    <dgm:cxn modelId="{1DC62759-6FF8-48DA-8227-70D03F767DFD}" type="presOf" srcId="{2966C0CD-16FC-4EB6-A735-D174A8276D4D}" destId="{B9540ABC-72A8-41BF-AB30-8AF3FE52C6C0}" srcOrd="0" destOrd="1" presId="urn:microsoft.com/office/officeart/2005/8/layout/hList1"/>
    <dgm:cxn modelId="{6DF064D9-FDD8-474C-A82A-944DFA07374D}" srcId="{F6EAF91A-2001-42ED-A742-ED5A33AF1A92}" destId="{1B85ADAF-69AF-4AC0-B3FA-2CD99F8888C9}" srcOrd="1" destOrd="0" parTransId="{65B3EB2A-5641-4B2F-81D3-6B6678F90F4F}" sibTransId="{372F487A-AF67-46E2-8A89-EF58C477FB76}"/>
    <dgm:cxn modelId="{FE6E8266-3C5F-4C61-9469-3E30CB2DDE06}" type="presOf" srcId="{09AC5D85-E9D4-4355-888D-A67473695785}" destId="{E4EDA42C-EFA2-462E-A44F-2E54BE87F2ED}" srcOrd="0" destOrd="0" presId="urn:microsoft.com/office/officeart/2005/8/layout/hList1"/>
    <dgm:cxn modelId="{DAD38A74-D14F-47E9-9AA6-B763AD38A8B5}" srcId="{C860E559-902C-43CC-8153-B9420227FAB4}" destId="{3B5DFF88-8DDD-4BE7-BD44-38B4BBBE68FE}" srcOrd="1" destOrd="0" parTransId="{17D80ACD-C8FB-43B4-9268-F129737742B5}" sibTransId="{8CFD7EE6-3448-417A-A03A-B60D75DDAF3B}"/>
    <dgm:cxn modelId="{2D73BFD9-9482-4C44-8386-A0FD4CC9965C}" type="presOf" srcId="{7972CC43-7997-4643-9F71-5D74428C8481}" destId="{446A057D-9FC0-4CB8-AB09-6434878AED7A}" srcOrd="0" destOrd="3" presId="urn:microsoft.com/office/officeart/2005/8/layout/hList1"/>
    <dgm:cxn modelId="{EE2055D9-E61F-46CE-B97A-EB80543062BF}" type="presOf" srcId="{F6EAF91A-2001-42ED-A742-ED5A33AF1A92}" destId="{54362658-865F-437C-B2D2-1A10DAABF300}" srcOrd="0" destOrd="0" presId="urn:microsoft.com/office/officeart/2005/8/layout/hList1"/>
    <dgm:cxn modelId="{11E114B7-2225-4518-970C-93EDEADACB43}" srcId="{40181326-22E8-4094-B168-030416FF53B1}" destId="{D0665B08-1979-4B91-A41D-CC6CF48569BB}" srcOrd="0" destOrd="0" parTransId="{0B3440D4-F915-4069-838A-DB94CFE7C75E}" sibTransId="{497B9711-A366-4E84-8E07-5965B0B4CA1A}"/>
    <dgm:cxn modelId="{3702A8C8-25D8-4319-872D-D1F276CCAA06}" type="presOf" srcId="{CC4C7BC7-9A79-4330-A44C-6BC8E9DD16F8}" destId="{B9540ABC-72A8-41BF-AB30-8AF3FE52C6C0}" srcOrd="0" destOrd="2" presId="urn:microsoft.com/office/officeart/2005/8/layout/hList1"/>
    <dgm:cxn modelId="{88236BDD-1EC2-4B1C-8FC9-984D44C46DEC}" type="presOf" srcId="{DEAD82BD-4E9C-4A08-A530-D90A6A71501E}" destId="{916F135A-C95C-43C2-816D-CAA0107CE5B8}" srcOrd="0" destOrd="1" presId="urn:microsoft.com/office/officeart/2005/8/layout/hList1"/>
    <dgm:cxn modelId="{B85CB9F4-3CF1-428C-BE1D-0CA7C6A1A137}" type="presOf" srcId="{43485A39-CB73-4D2C-B273-0C983ADAA22D}" destId="{E142A0A7-4B89-4154-A586-B170B606DC6E}" srcOrd="0" destOrd="0" presId="urn:microsoft.com/office/officeart/2005/8/layout/hList1"/>
    <dgm:cxn modelId="{0A59EDC5-ACDE-411D-B1EE-E7801B6B4CDB}" type="presOf" srcId="{23E0D356-41D6-487A-AA99-8DC35F111694}" destId="{603499B6-1700-4C9F-B9E1-3889E7E74FFA}" srcOrd="0" destOrd="2" presId="urn:microsoft.com/office/officeart/2005/8/layout/hList1"/>
    <dgm:cxn modelId="{6DE11BF4-8A58-45E2-8429-8DDA3E17446E}" type="presOf" srcId="{A01F3B4D-D4E8-469A-8043-6E765D0D8336}" destId="{446A057D-9FC0-4CB8-AB09-6434878AED7A}" srcOrd="0" destOrd="2" presId="urn:microsoft.com/office/officeart/2005/8/layout/hList1"/>
    <dgm:cxn modelId="{4F300B24-74E5-4818-890B-6B4BFA7E05E9}" srcId="{3B5DFF88-8DDD-4BE7-BD44-38B4BBBE68FE}" destId="{334EB394-9B24-427D-A166-8167254E7C35}" srcOrd="2" destOrd="0" parTransId="{4D70F68E-E075-4081-882A-C533D018953F}" sibTransId="{EFF8194E-4732-4552-9610-1FC058E21BD6}"/>
    <dgm:cxn modelId="{A3A6363E-8424-4015-B2FD-D45446B290F9}" srcId="{C860E559-902C-43CC-8153-B9420227FAB4}" destId="{F6EAF91A-2001-42ED-A742-ED5A33AF1A92}" srcOrd="3" destOrd="0" parTransId="{DE0AE1EE-D177-4317-8853-AFE2B62E2197}" sibTransId="{FFD96060-179A-403F-84CD-89415038EC4F}"/>
    <dgm:cxn modelId="{8AED675B-7A4A-463F-BA77-8DD0C6984907}" type="presOf" srcId="{C860E559-902C-43CC-8153-B9420227FAB4}" destId="{B2B7EE3C-BEE1-4BE9-8606-B5289A9C6C0B}" srcOrd="0" destOrd="0" presId="urn:microsoft.com/office/officeart/2005/8/layout/hList1"/>
    <dgm:cxn modelId="{90A53FE7-4927-41D4-858E-047911DC2A9D}" type="presOf" srcId="{D9BFB489-68C3-4FEA-8B16-EDB2D8B8CF23}" destId="{446A057D-9FC0-4CB8-AB09-6434878AED7A}" srcOrd="0" destOrd="0" presId="urn:microsoft.com/office/officeart/2005/8/layout/hList1"/>
    <dgm:cxn modelId="{E39AED5A-B5BE-4000-B496-341E20E75A77}" type="presOf" srcId="{1B85ADAF-69AF-4AC0-B3FA-2CD99F8888C9}" destId="{446A057D-9FC0-4CB8-AB09-6434878AED7A}" srcOrd="0" destOrd="1" presId="urn:microsoft.com/office/officeart/2005/8/layout/hList1"/>
    <dgm:cxn modelId="{47C446DB-E128-484F-8311-8789B0FA8112}" srcId="{3B5DFF88-8DDD-4BE7-BD44-38B4BBBE68FE}" destId="{69327AF3-22AA-46DF-833E-DF8712A72666}" srcOrd="0" destOrd="0" parTransId="{EA6F96A2-1821-4084-B894-F827857E1FCE}" sibTransId="{FA958AAE-BB99-4FE7-ACF0-93A73D525BB6}"/>
    <dgm:cxn modelId="{E9BEE535-DD67-488D-84F2-804D2F99FC59}" srcId="{F6EAF91A-2001-42ED-A742-ED5A33AF1A92}" destId="{7972CC43-7997-4643-9F71-5D74428C8481}" srcOrd="3" destOrd="0" parTransId="{889439D1-4D68-4C88-81B6-1C41AE50146D}" sibTransId="{4E57116C-BD4C-49A1-A37D-36FBCD3A86EB}"/>
    <dgm:cxn modelId="{3430D0CB-5D96-47C0-B79E-F48EA1578041}" srcId="{C860E559-902C-43CC-8153-B9420227FAB4}" destId="{BE4E7CBA-707D-4A2F-A0CC-FAD57C58763D}" srcOrd="4" destOrd="0" parTransId="{A13E0BD9-AA7F-41F6-BB82-678322D041EA}" sibTransId="{9302F95B-EDD5-4D42-B3F4-9224702F376C}"/>
    <dgm:cxn modelId="{D82E424A-516A-4139-9411-ACF376DE49E3}" type="presOf" srcId="{078F3E6C-0401-4553-9E3B-A87A215BA4D8}" destId="{B9540ABC-72A8-41BF-AB30-8AF3FE52C6C0}" srcOrd="0" destOrd="0" presId="urn:microsoft.com/office/officeart/2005/8/layout/hList1"/>
    <dgm:cxn modelId="{A144C6E6-F260-467B-87A8-3900B1666D08}" srcId="{F6EAF91A-2001-42ED-A742-ED5A33AF1A92}" destId="{A01F3B4D-D4E8-469A-8043-6E765D0D8336}" srcOrd="2" destOrd="0" parTransId="{7E4659E5-9A2B-4F80-951D-02999406C07B}" sibTransId="{BDD9737D-6C96-4AA6-84F8-33F18F7DCF1E}"/>
    <dgm:cxn modelId="{6942A066-7803-4B69-B1C1-EB55C29A436E}" type="presOf" srcId="{BE4E7CBA-707D-4A2F-A0CC-FAD57C58763D}" destId="{5E5714C9-6296-4138-B7B9-48213B81B158}" srcOrd="0" destOrd="0" presId="urn:microsoft.com/office/officeart/2005/8/layout/hList1"/>
    <dgm:cxn modelId="{29735C1F-941A-418C-9D67-4A006638674B}" srcId="{40181326-22E8-4094-B168-030416FF53B1}" destId="{F2E4D8E7-7686-4D46-8A6E-3604168DF4D1}" srcOrd="2" destOrd="0" parTransId="{29199F5F-0F22-4307-83F3-B3CDE2F177B7}" sibTransId="{99C686B5-870B-408D-BD52-8A5245D88A89}"/>
    <dgm:cxn modelId="{7015ADA2-4C91-46ED-AF41-65D8094B2005}" type="presOf" srcId="{D0665B08-1979-4B91-A41D-CC6CF48569BB}" destId="{000C6D4E-C4F8-4606-B679-F3DCBD6D70D5}" srcOrd="0" destOrd="1" presId="urn:microsoft.com/office/officeart/2005/8/layout/hList1"/>
    <dgm:cxn modelId="{3DBE5AD8-3579-4BB4-8E98-DCC97B29FC02}" type="presOf" srcId="{A59653B6-9318-46E5-B285-41E98ABF0368}" destId="{000C6D4E-C4F8-4606-B679-F3DCBD6D70D5}" srcOrd="0" destOrd="2" presId="urn:microsoft.com/office/officeart/2005/8/layout/hList1"/>
    <dgm:cxn modelId="{60D9947F-DE08-47CD-9283-5A0475EF935B}" srcId="{BE4E7CBA-707D-4A2F-A0CC-FAD57C58763D}" destId="{E882364F-EF27-4062-9CEB-C2C0798A372C}" srcOrd="1" destOrd="0" parTransId="{CC600A4C-1561-4FC6-A303-15CF5F580604}" sibTransId="{E12713C3-5A16-491C-96E8-EDA0BACCAE12}"/>
    <dgm:cxn modelId="{50974EAE-4C7E-4672-BEC1-52DC9EA34619}" type="presOf" srcId="{F2E4D8E7-7686-4D46-8A6E-3604168DF4D1}" destId="{000C6D4E-C4F8-4606-B679-F3DCBD6D70D5}" srcOrd="0" destOrd="3" presId="urn:microsoft.com/office/officeart/2005/8/layout/hList1"/>
    <dgm:cxn modelId="{410C6A00-DA5C-46A1-BFE6-639E8488FB3A}" srcId="{43485A39-CB73-4D2C-B273-0C983ADAA22D}" destId="{40181326-22E8-4094-B168-030416FF53B1}" srcOrd="0" destOrd="0" parTransId="{AE21749A-B5C3-4C80-A424-929609D3DF44}" sibTransId="{4CEC4A26-ABB3-4BBA-B137-95BF17531E45}"/>
    <dgm:cxn modelId="{D1D153E0-629D-4036-B497-F2DC1214F36B}" srcId="{09AC5D85-E9D4-4355-888D-A67473695785}" destId="{CC4C7BC7-9A79-4330-A44C-6BC8E9DD16F8}" srcOrd="2" destOrd="0" parTransId="{5B2ADC1E-4C75-4EC4-A368-CD8D1E888A22}" sibTransId="{F691E6DC-543C-4249-AD8F-A9DD64240543}"/>
    <dgm:cxn modelId="{8CF42E2E-0C59-410D-8E45-A759D35E516C}" srcId="{09AC5D85-E9D4-4355-888D-A67473695785}" destId="{078F3E6C-0401-4553-9E3B-A87A215BA4D8}" srcOrd="0" destOrd="0" parTransId="{A403A30E-D26B-4FC2-85A4-4B8C263DF586}" sibTransId="{EAF433C4-D211-4EB0-A0B7-8C06FC11067A}"/>
    <dgm:cxn modelId="{D9F5F7BC-E881-4D02-AC4D-62F8DFC472EB}" type="presOf" srcId="{D6B0E7C3-6F9D-4441-AB31-9DDC41D4DF1A}" destId="{603499B6-1700-4C9F-B9E1-3889E7E74FFA}" srcOrd="0" destOrd="0" presId="urn:microsoft.com/office/officeart/2005/8/layout/hList1"/>
    <dgm:cxn modelId="{9AC52B31-3DA3-4AA6-8BBE-79A7BC603DA5}" srcId="{40181326-22E8-4094-B168-030416FF53B1}" destId="{A59653B6-9318-46E5-B285-41E98ABF0368}" srcOrd="1" destOrd="0" parTransId="{08354A32-0F94-41A7-8459-D4359344AD2B}" sibTransId="{2366FEBE-EE07-41CA-90CE-D42E0DC458DE}"/>
    <dgm:cxn modelId="{7F73D449-62A5-4FCD-8112-0EA9D324B25C}" srcId="{40181326-22E8-4094-B168-030416FF53B1}" destId="{49EDF9E7-E9A7-4DA3-90FC-3C2BBDC4D2E5}" srcOrd="3" destOrd="0" parTransId="{681832FB-5BEC-4ECB-8F44-A38663B4EBE6}" sibTransId="{70DAE547-CFF2-430D-A688-7615659ADDFC}"/>
    <dgm:cxn modelId="{0C27390C-F5EF-4DC1-B3ED-A83D0EE3A9F6}" type="presOf" srcId="{40181326-22E8-4094-B168-030416FF53B1}" destId="{000C6D4E-C4F8-4606-B679-F3DCBD6D70D5}" srcOrd="0" destOrd="0" presId="urn:microsoft.com/office/officeart/2005/8/layout/hList1"/>
    <dgm:cxn modelId="{BCCA0F2F-902B-4B37-ACCB-56C14E9B1E98}" type="presOf" srcId="{E882364F-EF27-4062-9CEB-C2C0798A372C}" destId="{603499B6-1700-4C9F-B9E1-3889E7E74FFA}" srcOrd="0" destOrd="1" presId="urn:microsoft.com/office/officeart/2005/8/layout/hList1"/>
    <dgm:cxn modelId="{28B2A99E-E46B-4522-B1BC-3F5417A161F5}" type="presOf" srcId="{69327AF3-22AA-46DF-833E-DF8712A72666}" destId="{916F135A-C95C-43C2-816D-CAA0107CE5B8}" srcOrd="0" destOrd="0" presId="urn:microsoft.com/office/officeart/2005/8/layout/hList1"/>
    <dgm:cxn modelId="{D7F19A8A-9C3B-4818-91A7-AFCD970A2E14}" type="presOf" srcId="{3B5DFF88-8DDD-4BE7-BD44-38B4BBBE68FE}" destId="{50071C80-04F3-4668-B59B-5F9EB2046DDC}" srcOrd="0" destOrd="0" presId="urn:microsoft.com/office/officeart/2005/8/layout/hList1"/>
    <dgm:cxn modelId="{0FCD871D-5DF3-4F16-A991-24DBF2436107}" type="presParOf" srcId="{B2B7EE3C-BEE1-4BE9-8606-B5289A9C6C0B}" destId="{E3029913-76C1-4144-BF09-FA69B5A94BF3}" srcOrd="0" destOrd="0" presId="urn:microsoft.com/office/officeart/2005/8/layout/hList1"/>
    <dgm:cxn modelId="{4FBD0523-2EB4-4E4E-B420-A346C179BBFC}" type="presParOf" srcId="{E3029913-76C1-4144-BF09-FA69B5A94BF3}" destId="{E4EDA42C-EFA2-462E-A44F-2E54BE87F2ED}" srcOrd="0" destOrd="0" presId="urn:microsoft.com/office/officeart/2005/8/layout/hList1"/>
    <dgm:cxn modelId="{C5EC1F73-493A-49EF-BB89-271B83B619FF}" type="presParOf" srcId="{E3029913-76C1-4144-BF09-FA69B5A94BF3}" destId="{B9540ABC-72A8-41BF-AB30-8AF3FE52C6C0}" srcOrd="1" destOrd="0" presId="urn:microsoft.com/office/officeart/2005/8/layout/hList1"/>
    <dgm:cxn modelId="{2B51CBB9-316B-45B1-9323-5538D2E7996B}" type="presParOf" srcId="{B2B7EE3C-BEE1-4BE9-8606-B5289A9C6C0B}" destId="{8424C9E2-E5B7-4ABF-BA9E-051760D7E8A1}" srcOrd="1" destOrd="0" presId="urn:microsoft.com/office/officeart/2005/8/layout/hList1"/>
    <dgm:cxn modelId="{A1F74EFB-97EF-4F0A-A864-16F6C2328CA0}" type="presParOf" srcId="{B2B7EE3C-BEE1-4BE9-8606-B5289A9C6C0B}" destId="{28A653FB-D1B2-4A56-A16B-CBE27D01DED6}" srcOrd="2" destOrd="0" presId="urn:microsoft.com/office/officeart/2005/8/layout/hList1"/>
    <dgm:cxn modelId="{BE5FF8DF-4245-45D6-94D7-93F82BF225EB}" type="presParOf" srcId="{28A653FB-D1B2-4A56-A16B-CBE27D01DED6}" destId="{50071C80-04F3-4668-B59B-5F9EB2046DDC}" srcOrd="0" destOrd="0" presId="urn:microsoft.com/office/officeart/2005/8/layout/hList1"/>
    <dgm:cxn modelId="{096D2BE8-81B6-462E-91E9-437A551AEB05}" type="presParOf" srcId="{28A653FB-D1B2-4A56-A16B-CBE27D01DED6}" destId="{916F135A-C95C-43C2-816D-CAA0107CE5B8}" srcOrd="1" destOrd="0" presId="urn:microsoft.com/office/officeart/2005/8/layout/hList1"/>
    <dgm:cxn modelId="{C431798D-FF15-4BE5-98E9-B012F07C93FB}" type="presParOf" srcId="{B2B7EE3C-BEE1-4BE9-8606-B5289A9C6C0B}" destId="{AD58D25C-66F7-4233-9156-71E4AB705E04}" srcOrd="3" destOrd="0" presId="urn:microsoft.com/office/officeart/2005/8/layout/hList1"/>
    <dgm:cxn modelId="{E625CE1D-724F-4BDB-BBB2-19025A4FDBC9}" type="presParOf" srcId="{B2B7EE3C-BEE1-4BE9-8606-B5289A9C6C0B}" destId="{7A22AA19-B641-47AB-920C-27618D9775C1}" srcOrd="4" destOrd="0" presId="urn:microsoft.com/office/officeart/2005/8/layout/hList1"/>
    <dgm:cxn modelId="{0C9167E4-F401-45A4-82A4-30E2A0563E10}" type="presParOf" srcId="{7A22AA19-B641-47AB-920C-27618D9775C1}" destId="{E142A0A7-4B89-4154-A586-B170B606DC6E}" srcOrd="0" destOrd="0" presId="urn:microsoft.com/office/officeart/2005/8/layout/hList1"/>
    <dgm:cxn modelId="{DB28C992-0715-4BEC-AF3C-5B0AC8D4F30E}" type="presParOf" srcId="{7A22AA19-B641-47AB-920C-27618D9775C1}" destId="{000C6D4E-C4F8-4606-B679-F3DCBD6D70D5}" srcOrd="1" destOrd="0" presId="urn:microsoft.com/office/officeart/2005/8/layout/hList1"/>
    <dgm:cxn modelId="{4331B7A6-6866-40DB-867D-2580A95B28B7}" type="presParOf" srcId="{B2B7EE3C-BEE1-4BE9-8606-B5289A9C6C0B}" destId="{261BFD7F-A73D-4E11-994E-228BE0CB7EC2}" srcOrd="5" destOrd="0" presId="urn:microsoft.com/office/officeart/2005/8/layout/hList1"/>
    <dgm:cxn modelId="{1F78A1DB-1C75-4794-9A0A-D35DAB89073F}" type="presParOf" srcId="{B2B7EE3C-BEE1-4BE9-8606-B5289A9C6C0B}" destId="{3B32922B-02BB-4D4C-9CA2-D4A5CB8714D4}" srcOrd="6" destOrd="0" presId="urn:microsoft.com/office/officeart/2005/8/layout/hList1"/>
    <dgm:cxn modelId="{22A57EFE-08A8-453A-989B-FB8CCB026B0E}" type="presParOf" srcId="{3B32922B-02BB-4D4C-9CA2-D4A5CB8714D4}" destId="{54362658-865F-437C-B2D2-1A10DAABF300}" srcOrd="0" destOrd="0" presId="urn:microsoft.com/office/officeart/2005/8/layout/hList1"/>
    <dgm:cxn modelId="{00F7FA72-49AA-4160-8E45-1E7B2397084F}" type="presParOf" srcId="{3B32922B-02BB-4D4C-9CA2-D4A5CB8714D4}" destId="{446A057D-9FC0-4CB8-AB09-6434878AED7A}" srcOrd="1" destOrd="0" presId="urn:microsoft.com/office/officeart/2005/8/layout/hList1"/>
    <dgm:cxn modelId="{BDFC9670-BA80-40A9-A741-271CAAB7855F}" type="presParOf" srcId="{B2B7EE3C-BEE1-4BE9-8606-B5289A9C6C0B}" destId="{34C9EF29-16E2-4716-9B16-53ADD783B55A}" srcOrd="7" destOrd="0" presId="urn:microsoft.com/office/officeart/2005/8/layout/hList1"/>
    <dgm:cxn modelId="{B5FF0D0F-8677-46D6-AF9A-1479A0464F95}" type="presParOf" srcId="{B2B7EE3C-BEE1-4BE9-8606-B5289A9C6C0B}" destId="{DF182D8E-341F-481D-A4CE-14C51B514F73}" srcOrd="8" destOrd="0" presId="urn:microsoft.com/office/officeart/2005/8/layout/hList1"/>
    <dgm:cxn modelId="{DEE67174-87F0-4428-801D-B0BFBCE23A39}" type="presParOf" srcId="{DF182D8E-341F-481D-A4CE-14C51B514F73}" destId="{5E5714C9-6296-4138-B7B9-48213B81B158}" srcOrd="0" destOrd="0" presId="urn:microsoft.com/office/officeart/2005/8/layout/hList1"/>
    <dgm:cxn modelId="{BE4797F8-39DC-4E52-B519-3BF28CF7B23E}" type="presParOf" srcId="{DF182D8E-341F-481D-A4CE-14C51B514F73}" destId="{603499B6-1700-4C9F-B9E1-3889E7E74FF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6AD1D35-9E9C-4E86-8EA0-5C9274F8E16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1488B8E8-5204-4110-A4A7-A9FC0863B23A}">
      <dgm:prSet phldrT="[Text]" custT="1"/>
      <dgm:spPr/>
      <dgm:t>
        <a:bodyPr/>
        <a:lstStyle/>
        <a:p>
          <a:r>
            <a:rPr lang="en-US" sz="2000" dirty="0"/>
            <a:t>Obtain Standards/Gap Analysis</a:t>
          </a:r>
        </a:p>
      </dgm:t>
    </dgm:pt>
    <dgm:pt modelId="{C353BB7C-7A83-4EBF-A1CD-FC1298F57717}" type="parTrans" cxnId="{DE5CCF03-7C38-4E4F-B26E-405CFA8123CC}">
      <dgm:prSet/>
      <dgm:spPr/>
      <dgm:t>
        <a:bodyPr/>
        <a:lstStyle/>
        <a:p>
          <a:endParaRPr lang="en-US"/>
        </a:p>
      </dgm:t>
    </dgm:pt>
    <dgm:pt modelId="{4C11A7B1-C14A-450B-97BD-5A98B2B61A24}" type="sibTrans" cxnId="{DE5CCF03-7C38-4E4F-B26E-405CFA8123CC}">
      <dgm:prSet/>
      <dgm:spPr/>
      <dgm:t>
        <a:bodyPr/>
        <a:lstStyle/>
        <a:p>
          <a:endParaRPr lang="en-US"/>
        </a:p>
      </dgm:t>
    </dgm:pt>
    <dgm:pt modelId="{B30B9EF9-35A8-488D-B3B0-6D8CB1757E62}">
      <dgm:prSet phldrT="[Text]"/>
      <dgm:spPr/>
      <dgm:t>
        <a:bodyPr/>
        <a:lstStyle/>
        <a:p>
          <a:r>
            <a:rPr lang="en-US" dirty="0"/>
            <a:t>ISO 14001/14004 – Standard &amp; Implementation Guide</a:t>
          </a:r>
        </a:p>
      </dgm:t>
    </dgm:pt>
    <dgm:pt modelId="{77219EC2-2566-492A-ADD9-9707D0F94E94}" type="parTrans" cxnId="{C6A7403B-17C4-4ADC-9C81-07E6DB6BD9FF}">
      <dgm:prSet/>
      <dgm:spPr/>
      <dgm:t>
        <a:bodyPr/>
        <a:lstStyle/>
        <a:p>
          <a:endParaRPr lang="en-US"/>
        </a:p>
      </dgm:t>
    </dgm:pt>
    <dgm:pt modelId="{36586DE9-7CEB-48DA-9104-63139681C2DC}" type="sibTrans" cxnId="{C6A7403B-17C4-4ADC-9C81-07E6DB6BD9FF}">
      <dgm:prSet/>
      <dgm:spPr/>
      <dgm:t>
        <a:bodyPr/>
        <a:lstStyle/>
        <a:p>
          <a:endParaRPr lang="en-US"/>
        </a:p>
      </dgm:t>
    </dgm:pt>
    <dgm:pt modelId="{20E2CCD4-278E-456B-BADB-447142193501}">
      <dgm:prSet phldrT="[Text]"/>
      <dgm:spPr/>
      <dgm:t>
        <a:bodyPr/>
        <a:lstStyle/>
        <a:p>
          <a:r>
            <a:rPr lang="en-US" dirty="0"/>
            <a:t>Gap Analysis – Where are we &amp; what will it take to develop/implement</a:t>
          </a:r>
        </a:p>
      </dgm:t>
    </dgm:pt>
    <dgm:pt modelId="{9596A668-C10E-4C21-B64F-21A549895264}" type="parTrans" cxnId="{6E7B2E96-4ED3-4310-8FB7-FE200FA0E990}">
      <dgm:prSet/>
      <dgm:spPr/>
      <dgm:t>
        <a:bodyPr/>
        <a:lstStyle/>
        <a:p>
          <a:endParaRPr lang="en-US"/>
        </a:p>
      </dgm:t>
    </dgm:pt>
    <dgm:pt modelId="{204D18EB-2A03-4161-ACE0-319BBED14EAB}" type="sibTrans" cxnId="{6E7B2E96-4ED3-4310-8FB7-FE200FA0E990}">
      <dgm:prSet/>
      <dgm:spPr/>
      <dgm:t>
        <a:bodyPr/>
        <a:lstStyle/>
        <a:p>
          <a:endParaRPr lang="en-US"/>
        </a:p>
      </dgm:t>
    </dgm:pt>
    <dgm:pt modelId="{8443415E-5996-455C-BED2-748CA17A5B4D}">
      <dgm:prSet phldrT="[Text]" custT="1"/>
      <dgm:spPr/>
      <dgm:t>
        <a:bodyPr/>
        <a:lstStyle/>
        <a:p>
          <a:r>
            <a:rPr lang="en-US" sz="2000" dirty="0"/>
            <a:t>Sr. Leadership Training</a:t>
          </a:r>
        </a:p>
      </dgm:t>
    </dgm:pt>
    <dgm:pt modelId="{2E963EB3-D7E0-4AD8-BFD5-27208288AF12}" type="parTrans" cxnId="{75A00F4D-C381-4CC3-A15E-246BF6E16AC5}">
      <dgm:prSet/>
      <dgm:spPr/>
      <dgm:t>
        <a:bodyPr/>
        <a:lstStyle/>
        <a:p>
          <a:endParaRPr lang="en-US"/>
        </a:p>
      </dgm:t>
    </dgm:pt>
    <dgm:pt modelId="{0B85DC4C-5BEE-4103-846A-A3627F7B60CE}" type="sibTrans" cxnId="{75A00F4D-C381-4CC3-A15E-246BF6E16AC5}">
      <dgm:prSet/>
      <dgm:spPr/>
      <dgm:t>
        <a:bodyPr/>
        <a:lstStyle/>
        <a:p>
          <a:endParaRPr lang="en-US"/>
        </a:p>
      </dgm:t>
    </dgm:pt>
    <dgm:pt modelId="{453271E2-E46E-4AE2-95CE-14303177A518}">
      <dgm:prSet phldrT="[Text]"/>
      <dgm:spPr/>
      <dgm:t>
        <a:bodyPr/>
        <a:lstStyle/>
        <a:p>
          <a:r>
            <a:rPr lang="en-US" dirty="0"/>
            <a:t>Practical approach</a:t>
          </a:r>
        </a:p>
      </dgm:t>
    </dgm:pt>
    <dgm:pt modelId="{D36F9808-DAFA-49AE-88F6-7F34352BD72D}" type="parTrans" cxnId="{FF816AC8-D457-4B36-9352-488DA86C9E4A}">
      <dgm:prSet/>
      <dgm:spPr/>
      <dgm:t>
        <a:bodyPr/>
        <a:lstStyle/>
        <a:p>
          <a:endParaRPr lang="en-US"/>
        </a:p>
      </dgm:t>
    </dgm:pt>
    <dgm:pt modelId="{C594C46A-82E2-4DA0-989F-03EA30E8F89B}" type="sibTrans" cxnId="{FF816AC8-D457-4B36-9352-488DA86C9E4A}">
      <dgm:prSet/>
      <dgm:spPr/>
      <dgm:t>
        <a:bodyPr/>
        <a:lstStyle/>
        <a:p>
          <a:endParaRPr lang="en-US"/>
        </a:p>
      </dgm:t>
    </dgm:pt>
    <dgm:pt modelId="{CC58940A-D7DE-43FE-B1F3-848CB9111A75}">
      <dgm:prSet phldrT="[Text]"/>
      <dgm:spPr/>
      <dgm:t>
        <a:bodyPr/>
        <a:lstStyle/>
        <a:p>
          <a:r>
            <a:rPr lang="en-US" dirty="0"/>
            <a:t>What does it mean for me?</a:t>
          </a:r>
        </a:p>
      </dgm:t>
    </dgm:pt>
    <dgm:pt modelId="{1C82B363-D38C-477F-9E0D-AEC3AF82F4C9}" type="parTrans" cxnId="{DABF018E-8202-4FBB-9635-D9B10B709601}">
      <dgm:prSet/>
      <dgm:spPr/>
      <dgm:t>
        <a:bodyPr/>
        <a:lstStyle/>
        <a:p>
          <a:endParaRPr lang="en-US"/>
        </a:p>
      </dgm:t>
    </dgm:pt>
    <dgm:pt modelId="{F2BF9D58-2B8F-46F5-B43E-A340ED7A9541}" type="sibTrans" cxnId="{DABF018E-8202-4FBB-9635-D9B10B709601}">
      <dgm:prSet/>
      <dgm:spPr/>
      <dgm:t>
        <a:bodyPr/>
        <a:lstStyle/>
        <a:p>
          <a:endParaRPr lang="en-US"/>
        </a:p>
      </dgm:t>
    </dgm:pt>
    <dgm:pt modelId="{4A635B95-432F-4D67-B3AA-1E4614ADAFE2}">
      <dgm:prSet phldrT="[Text]" custT="1"/>
      <dgm:spPr/>
      <dgm:t>
        <a:bodyPr/>
        <a:lstStyle/>
        <a:p>
          <a:r>
            <a:rPr lang="en-US" sz="2000" dirty="0"/>
            <a:t>Develop Your System </a:t>
          </a:r>
        </a:p>
      </dgm:t>
    </dgm:pt>
    <dgm:pt modelId="{CFC512DA-4499-446D-B6AC-ED77BAAA91F4}" type="parTrans" cxnId="{CD944E9B-3AC7-4A33-B1CF-13300D75725A}">
      <dgm:prSet/>
      <dgm:spPr/>
      <dgm:t>
        <a:bodyPr/>
        <a:lstStyle/>
        <a:p>
          <a:endParaRPr lang="en-US"/>
        </a:p>
      </dgm:t>
    </dgm:pt>
    <dgm:pt modelId="{C996F317-E981-46A5-B509-D537DF518D53}" type="sibTrans" cxnId="{CD944E9B-3AC7-4A33-B1CF-13300D75725A}">
      <dgm:prSet/>
      <dgm:spPr/>
      <dgm:t>
        <a:bodyPr/>
        <a:lstStyle/>
        <a:p>
          <a:endParaRPr lang="en-US"/>
        </a:p>
      </dgm:t>
    </dgm:pt>
    <dgm:pt modelId="{73E6F7CC-015E-4665-84EF-A12E9CE5BDFB}">
      <dgm:prSet phldrT="[Text]" custT="1"/>
      <dgm:spPr/>
      <dgm:t>
        <a:bodyPr/>
        <a:lstStyle/>
        <a:p>
          <a:r>
            <a:rPr lang="en-US" sz="1400" dirty="0"/>
            <a:t>Conduct Stage II Audit</a:t>
          </a:r>
        </a:p>
      </dgm:t>
    </dgm:pt>
    <dgm:pt modelId="{85ADB926-4F55-4412-A70A-DE70608FAC25}" type="parTrans" cxnId="{52AC9EED-715C-4BEF-A3C2-2030B1F9E1B4}">
      <dgm:prSet/>
      <dgm:spPr/>
      <dgm:t>
        <a:bodyPr/>
        <a:lstStyle/>
        <a:p>
          <a:endParaRPr lang="en-US"/>
        </a:p>
      </dgm:t>
    </dgm:pt>
    <dgm:pt modelId="{0D6331D2-0E34-4827-B070-DC73BBC418F9}" type="sibTrans" cxnId="{52AC9EED-715C-4BEF-A3C2-2030B1F9E1B4}">
      <dgm:prSet/>
      <dgm:spPr/>
      <dgm:t>
        <a:bodyPr/>
        <a:lstStyle/>
        <a:p>
          <a:endParaRPr lang="en-US"/>
        </a:p>
      </dgm:t>
    </dgm:pt>
    <dgm:pt modelId="{27E78C22-8476-42CC-8B28-04C485B6EAE5}">
      <dgm:prSet phldrT="[Text]" custT="1"/>
      <dgm:spPr/>
      <dgm:t>
        <a:bodyPr/>
        <a:lstStyle/>
        <a:p>
          <a:r>
            <a:rPr lang="en-US" sz="1400" dirty="0"/>
            <a:t>Pass – Celebrate!!</a:t>
          </a:r>
        </a:p>
      </dgm:t>
    </dgm:pt>
    <dgm:pt modelId="{B5683A69-A77C-4815-ADC1-3E1587BAD3D7}" type="parTrans" cxnId="{D95F2C03-37CF-4A93-BBB5-434853833A87}">
      <dgm:prSet/>
      <dgm:spPr/>
      <dgm:t>
        <a:bodyPr/>
        <a:lstStyle/>
        <a:p>
          <a:endParaRPr lang="en-US"/>
        </a:p>
      </dgm:t>
    </dgm:pt>
    <dgm:pt modelId="{CEA07400-EDBD-4F04-B7AD-1067F7457456}" type="sibTrans" cxnId="{D95F2C03-37CF-4A93-BBB5-434853833A87}">
      <dgm:prSet/>
      <dgm:spPr/>
      <dgm:t>
        <a:bodyPr/>
        <a:lstStyle/>
        <a:p>
          <a:endParaRPr lang="en-US"/>
        </a:p>
      </dgm:t>
    </dgm:pt>
    <dgm:pt modelId="{69079BB6-5374-40A7-B769-EF7603B3EAE1}">
      <dgm:prSet phldrT="[Text]" custT="1"/>
      <dgm:spPr/>
      <dgm:t>
        <a:bodyPr/>
        <a:lstStyle/>
        <a:p>
          <a:r>
            <a:rPr lang="en-US" sz="2000" dirty="0"/>
            <a:t>Internal Auditor Process</a:t>
          </a:r>
        </a:p>
      </dgm:t>
    </dgm:pt>
    <dgm:pt modelId="{325F7FD7-45B6-47E7-836B-21FA98D4DDE6}" type="parTrans" cxnId="{92E1E7A9-FC33-4060-9C24-2AC3C659E654}">
      <dgm:prSet/>
      <dgm:spPr/>
      <dgm:t>
        <a:bodyPr/>
        <a:lstStyle/>
        <a:p>
          <a:endParaRPr lang="en-US"/>
        </a:p>
      </dgm:t>
    </dgm:pt>
    <dgm:pt modelId="{3988E97B-9F1B-41C5-A518-079237FBE1FF}" type="sibTrans" cxnId="{92E1E7A9-FC33-4060-9C24-2AC3C659E654}">
      <dgm:prSet/>
      <dgm:spPr/>
      <dgm:t>
        <a:bodyPr/>
        <a:lstStyle/>
        <a:p>
          <a:endParaRPr lang="en-US"/>
        </a:p>
      </dgm:t>
    </dgm:pt>
    <dgm:pt modelId="{5106766C-3C4B-4802-A868-FBEE6838B071}">
      <dgm:prSet phldrT="[Text]" custT="1"/>
      <dgm:spPr/>
      <dgm:t>
        <a:bodyPr/>
        <a:lstStyle/>
        <a:p>
          <a:r>
            <a:rPr lang="en-US" sz="2000" dirty="0"/>
            <a:t>Stage I Audit</a:t>
          </a:r>
        </a:p>
      </dgm:t>
    </dgm:pt>
    <dgm:pt modelId="{8A7FD45D-D1F6-4119-9B54-5A0D7E43962A}" type="parTrans" cxnId="{0F2C8DC3-3414-445C-96DF-5761DCAB9A2A}">
      <dgm:prSet/>
      <dgm:spPr/>
      <dgm:t>
        <a:bodyPr/>
        <a:lstStyle/>
        <a:p>
          <a:endParaRPr lang="en-US"/>
        </a:p>
      </dgm:t>
    </dgm:pt>
    <dgm:pt modelId="{0234647E-FB2F-43EE-8296-888C68DD2646}" type="sibTrans" cxnId="{0F2C8DC3-3414-445C-96DF-5761DCAB9A2A}">
      <dgm:prSet/>
      <dgm:spPr/>
      <dgm:t>
        <a:bodyPr/>
        <a:lstStyle/>
        <a:p>
          <a:endParaRPr lang="en-US"/>
        </a:p>
      </dgm:t>
    </dgm:pt>
    <dgm:pt modelId="{0983D354-B764-4F2B-A85C-C495A6D07A70}">
      <dgm:prSet phldrT="[Text]" custT="1"/>
      <dgm:spPr/>
      <dgm:t>
        <a:bodyPr/>
        <a:lstStyle/>
        <a:p>
          <a:r>
            <a:rPr lang="en-US" sz="2000" dirty="0"/>
            <a:t>Plant Personnel</a:t>
          </a:r>
        </a:p>
      </dgm:t>
    </dgm:pt>
    <dgm:pt modelId="{BC81FD74-8C87-4A02-866F-C79658D8CF44}" type="parTrans" cxnId="{5C6BDD2A-2DD3-43AD-B1A2-ECF804B4A08C}">
      <dgm:prSet/>
      <dgm:spPr/>
      <dgm:t>
        <a:bodyPr/>
        <a:lstStyle/>
        <a:p>
          <a:endParaRPr lang="en-US"/>
        </a:p>
      </dgm:t>
    </dgm:pt>
    <dgm:pt modelId="{1AFFD5F7-A3F5-45BA-B150-17217C5A30B0}" type="sibTrans" cxnId="{5C6BDD2A-2DD3-43AD-B1A2-ECF804B4A08C}">
      <dgm:prSet/>
      <dgm:spPr/>
      <dgm:t>
        <a:bodyPr/>
        <a:lstStyle/>
        <a:p>
          <a:endParaRPr lang="en-US"/>
        </a:p>
      </dgm:t>
    </dgm:pt>
    <dgm:pt modelId="{798ABC69-FD22-4577-AE92-4CABF063A0ED}">
      <dgm:prSet phldrT="[Text]" custT="1"/>
      <dgm:spPr/>
      <dgm:t>
        <a:bodyPr/>
        <a:lstStyle/>
        <a:p>
          <a:r>
            <a:rPr lang="en-US" sz="1800" dirty="0"/>
            <a:t>EMS</a:t>
          </a:r>
        </a:p>
      </dgm:t>
    </dgm:pt>
    <dgm:pt modelId="{F6F83BB8-A7E8-46C3-A7EF-7D992FE3F16C}" type="parTrans" cxnId="{503B6671-B812-4BA2-AC25-0198F336D2EA}">
      <dgm:prSet/>
      <dgm:spPr/>
      <dgm:t>
        <a:bodyPr/>
        <a:lstStyle/>
        <a:p>
          <a:endParaRPr lang="en-US"/>
        </a:p>
      </dgm:t>
    </dgm:pt>
    <dgm:pt modelId="{FE04260D-DFF3-42FC-8A73-B63009770693}" type="sibTrans" cxnId="{503B6671-B812-4BA2-AC25-0198F336D2EA}">
      <dgm:prSet/>
      <dgm:spPr/>
      <dgm:t>
        <a:bodyPr/>
        <a:lstStyle/>
        <a:p>
          <a:endParaRPr lang="en-US"/>
        </a:p>
      </dgm:t>
    </dgm:pt>
    <dgm:pt modelId="{866BE00B-C8E5-4CD7-B691-D2361AFDFAA5}">
      <dgm:prSet phldrT="[Text]"/>
      <dgm:spPr/>
      <dgm:t>
        <a:bodyPr/>
        <a:lstStyle/>
        <a:p>
          <a:r>
            <a:rPr lang="en-US" dirty="0"/>
            <a:t>Procedures, forms, records, document structure, planning, training, mgt. review, etc.</a:t>
          </a:r>
        </a:p>
      </dgm:t>
    </dgm:pt>
    <dgm:pt modelId="{8F539CB7-5A1C-4522-800D-7675D232DE1C}" type="parTrans" cxnId="{CB6FDA84-016E-42B4-B9B2-0AD0403AD7F1}">
      <dgm:prSet/>
      <dgm:spPr/>
      <dgm:t>
        <a:bodyPr/>
        <a:lstStyle/>
        <a:p>
          <a:endParaRPr lang="en-US"/>
        </a:p>
      </dgm:t>
    </dgm:pt>
    <dgm:pt modelId="{35618557-162C-4797-B8EB-A7A752DC7D27}" type="sibTrans" cxnId="{CB6FDA84-016E-42B4-B9B2-0AD0403AD7F1}">
      <dgm:prSet/>
      <dgm:spPr/>
      <dgm:t>
        <a:bodyPr/>
        <a:lstStyle/>
        <a:p>
          <a:endParaRPr lang="en-US"/>
        </a:p>
      </dgm:t>
    </dgm:pt>
    <dgm:pt modelId="{E1995B01-49C1-4FA3-BD26-9A3A673EA3D3}">
      <dgm:prSet phldrT="[Text]"/>
      <dgm:spPr/>
      <dgm:t>
        <a:bodyPr/>
        <a:lstStyle/>
        <a:p>
          <a:r>
            <a:rPr lang="en-US" dirty="0"/>
            <a:t>Risks &amp; Opportunities – operations, facilities/maintenance, engineering – Risk Based</a:t>
          </a:r>
        </a:p>
      </dgm:t>
    </dgm:pt>
    <dgm:pt modelId="{9A729CE5-4CFB-40B9-B3CB-1ABBE9A733CA}" type="parTrans" cxnId="{6CF4FF0C-DD6A-4E3C-A11C-845C710BBADD}">
      <dgm:prSet/>
      <dgm:spPr/>
      <dgm:t>
        <a:bodyPr/>
        <a:lstStyle/>
        <a:p>
          <a:endParaRPr lang="en-US"/>
        </a:p>
      </dgm:t>
    </dgm:pt>
    <dgm:pt modelId="{926006A7-D03F-48A0-BCD9-21EF7F75CC73}" type="sibTrans" cxnId="{6CF4FF0C-DD6A-4E3C-A11C-845C710BBADD}">
      <dgm:prSet/>
      <dgm:spPr/>
      <dgm:t>
        <a:bodyPr/>
        <a:lstStyle/>
        <a:p>
          <a:endParaRPr lang="en-US"/>
        </a:p>
      </dgm:t>
    </dgm:pt>
    <dgm:pt modelId="{1C9A0351-5C35-450C-9C55-9DE6199FA9D1}">
      <dgm:prSet phldrT="[Text]" custT="1"/>
      <dgm:spPr/>
      <dgm:t>
        <a:bodyPr/>
        <a:lstStyle/>
        <a:p>
          <a:r>
            <a:rPr lang="en-US" sz="1400" dirty="0"/>
            <a:t>Review with and approved by sr. leadership during regular implementation meetings</a:t>
          </a:r>
        </a:p>
      </dgm:t>
    </dgm:pt>
    <dgm:pt modelId="{0B1024DE-FA8D-4D5F-BE83-FF7A4AB0CA48}" type="parTrans" cxnId="{1C8DE154-CAAE-40B2-BFE9-1B3EC3B64EE5}">
      <dgm:prSet/>
      <dgm:spPr/>
      <dgm:t>
        <a:bodyPr/>
        <a:lstStyle/>
        <a:p>
          <a:endParaRPr lang="en-US"/>
        </a:p>
      </dgm:t>
    </dgm:pt>
    <dgm:pt modelId="{92A52AD1-44A0-4762-99EF-AF99FCC849EC}" type="sibTrans" cxnId="{1C8DE154-CAAE-40B2-BFE9-1B3EC3B64EE5}">
      <dgm:prSet/>
      <dgm:spPr/>
      <dgm:t>
        <a:bodyPr/>
        <a:lstStyle/>
        <a:p>
          <a:endParaRPr lang="en-US"/>
        </a:p>
      </dgm:t>
    </dgm:pt>
    <dgm:pt modelId="{C7C5CF4F-6D33-40F0-9949-07F3F7B27D41}">
      <dgm:prSet phldrT="[Text]" custT="1"/>
      <dgm:spPr/>
      <dgm:t>
        <a:bodyPr/>
        <a:lstStyle/>
        <a:p>
          <a:r>
            <a:rPr lang="en-US" sz="1400" dirty="0"/>
            <a:t>Hexcel developed 13 procedures to document overall system</a:t>
          </a:r>
        </a:p>
      </dgm:t>
    </dgm:pt>
    <dgm:pt modelId="{72133A9F-AE44-4EE9-A623-6CF1E2026D8F}" type="parTrans" cxnId="{E9864AC9-0382-4211-8B57-3CD90F4AA172}">
      <dgm:prSet/>
      <dgm:spPr/>
      <dgm:t>
        <a:bodyPr/>
        <a:lstStyle/>
        <a:p>
          <a:endParaRPr lang="en-US"/>
        </a:p>
      </dgm:t>
    </dgm:pt>
    <dgm:pt modelId="{CF5D1E06-85D3-4E5D-9E1A-65FD2B94B26B}" type="sibTrans" cxnId="{E9864AC9-0382-4211-8B57-3CD90F4AA172}">
      <dgm:prSet/>
      <dgm:spPr/>
      <dgm:t>
        <a:bodyPr/>
        <a:lstStyle/>
        <a:p>
          <a:endParaRPr lang="en-US"/>
        </a:p>
      </dgm:t>
    </dgm:pt>
    <dgm:pt modelId="{CCC01723-1052-407C-8BDB-43F3DEA4272C}">
      <dgm:prSet phldrT="[Text]" custT="1"/>
      <dgm:spPr/>
      <dgm:t>
        <a:bodyPr/>
        <a:lstStyle/>
        <a:p>
          <a:r>
            <a:rPr lang="en-US" sz="1400" dirty="0"/>
            <a:t>Train internal auditors on Standard and auditing techniques</a:t>
          </a:r>
        </a:p>
      </dgm:t>
    </dgm:pt>
    <dgm:pt modelId="{2405C206-620A-4FF7-B3A8-11EB51D0214A}" type="parTrans" cxnId="{5C0C8376-6013-43F6-8F53-9FD85026F965}">
      <dgm:prSet/>
      <dgm:spPr/>
      <dgm:t>
        <a:bodyPr/>
        <a:lstStyle/>
        <a:p>
          <a:endParaRPr lang="en-US"/>
        </a:p>
      </dgm:t>
    </dgm:pt>
    <dgm:pt modelId="{F605DFE5-63BE-4C4C-BCDC-87AB44BD32E9}" type="sibTrans" cxnId="{5C0C8376-6013-43F6-8F53-9FD85026F965}">
      <dgm:prSet/>
      <dgm:spPr/>
      <dgm:t>
        <a:bodyPr/>
        <a:lstStyle/>
        <a:p>
          <a:endParaRPr lang="en-US"/>
        </a:p>
      </dgm:t>
    </dgm:pt>
    <dgm:pt modelId="{0DB1B249-5A4F-4A1C-AFA3-6DDE4AE31209}">
      <dgm:prSet phldrT="[Text]" custT="1"/>
      <dgm:spPr/>
      <dgm:t>
        <a:bodyPr/>
        <a:lstStyle/>
        <a:p>
          <a:r>
            <a:rPr lang="en-US" sz="1400" dirty="0"/>
            <a:t>Develop internal audit schedule - audit system with lead auditor/team</a:t>
          </a:r>
        </a:p>
      </dgm:t>
    </dgm:pt>
    <dgm:pt modelId="{6F18C9DB-0ACD-4BA2-AB48-6E75941E8832}" type="parTrans" cxnId="{CCB5ADB1-7BCD-4DA7-97E9-8723E407B92A}">
      <dgm:prSet/>
      <dgm:spPr/>
      <dgm:t>
        <a:bodyPr/>
        <a:lstStyle/>
        <a:p>
          <a:endParaRPr lang="en-US"/>
        </a:p>
      </dgm:t>
    </dgm:pt>
    <dgm:pt modelId="{64166116-C40A-44F8-B246-881855C3464D}" type="sibTrans" cxnId="{CCB5ADB1-7BCD-4DA7-97E9-8723E407B92A}">
      <dgm:prSet/>
      <dgm:spPr/>
      <dgm:t>
        <a:bodyPr/>
        <a:lstStyle/>
        <a:p>
          <a:endParaRPr lang="en-US"/>
        </a:p>
      </dgm:t>
    </dgm:pt>
    <dgm:pt modelId="{6CD22107-E438-4870-B782-915C414CB7DA}">
      <dgm:prSet phldrT="[Text]" custT="1"/>
      <dgm:spPr/>
      <dgm:t>
        <a:bodyPr/>
        <a:lstStyle/>
        <a:p>
          <a:r>
            <a:rPr lang="en-US" sz="1400" dirty="0"/>
            <a:t>Identify any major deficiencies within system</a:t>
          </a:r>
        </a:p>
      </dgm:t>
    </dgm:pt>
    <dgm:pt modelId="{6A332D8C-360A-47D3-BA9F-397F8BCF4003}" type="parTrans" cxnId="{34F335A4-8001-43EC-8218-B19DA10ADDCE}">
      <dgm:prSet/>
      <dgm:spPr/>
      <dgm:t>
        <a:bodyPr/>
        <a:lstStyle/>
        <a:p>
          <a:endParaRPr lang="en-US"/>
        </a:p>
      </dgm:t>
    </dgm:pt>
    <dgm:pt modelId="{26ED3AAF-8766-43AE-BCB6-EC61078CCBDB}" type="sibTrans" cxnId="{34F335A4-8001-43EC-8218-B19DA10ADDCE}">
      <dgm:prSet/>
      <dgm:spPr/>
      <dgm:t>
        <a:bodyPr/>
        <a:lstStyle/>
        <a:p>
          <a:endParaRPr lang="en-US"/>
        </a:p>
      </dgm:t>
    </dgm:pt>
    <dgm:pt modelId="{0581FC81-AD35-48ED-BA24-6C03A4A69C44}">
      <dgm:prSet phldrT="[Text]" custT="1"/>
      <dgm:spPr/>
      <dgm:t>
        <a:bodyPr/>
        <a:lstStyle/>
        <a:p>
          <a:r>
            <a:rPr lang="en-US" sz="1400" dirty="0"/>
            <a:t>Use the time to learn and glean useful information from the auditor</a:t>
          </a:r>
        </a:p>
      </dgm:t>
    </dgm:pt>
    <dgm:pt modelId="{086DB0CE-1D88-42F7-8363-B45148918FA6}" type="parTrans" cxnId="{127F4CC3-F295-4075-8E5F-26AF1ECE1B63}">
      <dgm:prSet/>
      <dgm:spPr/>
      <dgm:t>
        <a:bodyPr/>
        <a:lstStyle/>
        <a:p>
          <a:endParaRPr lang="en-US"/>
        </a:p>
      </dgm:t>
    </dgm:pt>
    <dgm:pt modelId="{B1E6FF01-C959-4471-AFB5-23969D624E99}" type="sibTrans" cxnId="{127F4CC3-F295-4075-8E5F-26AF1ECE1B63}">
      <dgm:prSet/>
      <dgm:spPr/>
      <dgm:t>
        <a:bodyPr/>
        <a:lstStyle/>
        <a:p>
          <a:endParaRPr lang="en-US"/>
        </a:p>
      </dgm:t>
    </dgm:pt>
    <dgm:pt modelId="{94440C46-2C26-4712-9B74-D478D76D98C6}">
      <dgm:prSet phldrT="[Text]" custT="1"/>
      <dgm:spPr/>
      <dgm:t>
        <a:bodyPr/>
        <a:lstStyle/>
        <a:p>
          <a:r>
            <a:rPr lang="en-US" sz="2000" dirty="0"/>
            <a:t>Stage II</a:t>
          </a:r>
        </a:p>
      </dgm:t>
    </dgm:pt>
    <dgm:pt modelId="{3648632A-E910-4106-AE59-FE60368EDF50}" type="parTrans" cxnId="{0A26CD21-ECC9-4451-83AD-0C571BD3737E}">
      <dgm:prSet/>
      <dgm:spPr/>
      <dgm:t>
        <a:bodyPr/>
        <a:lstStyle/>
        <a:p>
          <a:endParaRPr lang="en-US"/>
        </a:p>
      </dgm:t>
    </dgm:pt>
    <dgm:pt modelId="{B6138840-1BFE-48A4-9C21-FCEC6EB35EF5}" type="sibTrans" cxnId="{0A26CD21-ECC9-4451-83AD-0C571BD3737E}">
      <dgm:prSet/>
      <dgm:spPr/>
      <dgm:t>
        <a:bodyPr/>
        <a:lstStyle/>
        <a:p>
          <a:endParaRPr lang="en-US"/>
        </a:p>
      </dgm:t>
    </dgm:pt>
    <dgm:pt modelId="{8D8A2DE4-38C0-425D-919B-3C25AF5B94D2}">
      <dgm:prSet phldrT="[Text]" custT="1"/>
      <dgm:spPr/>
      <dgm:t>
        <a:bodyPr/>
        <a:lstStyle/>
        <a:p>
          <a:r>
            <a:rPr lang="en-US" sz="1400" dirty="0"/>
            <a:t>Train operators/employees on overall system and benefits</a:t>
          </a:r>
        </a:p>
      </dgm:t>
    </dgm:pt>
    <dgm:pt modelId="{1220DB95-0D10-4AC7-A89E-18EFC5455FFB}" type="parTrans" cxnId="{0568758F-9A8C-41A2-8EED-AB47F8CB638F}">
      <dgm:prSet/>
      <dgm:spPr/>
      <dgm:t>
        <a:bodyPr/>
        <a:lstStyle/>
        <a:p>
          <a:endParaRPr lang="en-US"/>
        </a:p>
      </dgm:t>
    </dgm:pt>
    <dgm:pt modelId="{8B500D82-B024-4520-8DA9-C21F2AB5260C}" type="sibTrans" cxnId="{0568758F-9A8C-41A2-8EED-AB47F8CB638F}">
      <dgm:prSet/>
      <dgm:spPr/>
      <dgm:t>
        <a:bodyPr/>
        <a:lstStyle/>
        <a:p>
          <a:endParaRPr lang="en-US"/>
        </a:p>
      </dgm:t>
    </dgm:pt>
    <dgm:pt modelId="{080E34F9-CDBB-4A17-83AE-07BAF2A67FB1}">
      <dgm:prSet phldrT="[Text]" custT="1"/>
      <dgm:spPr/>
      <dgm:t>
        <a:bodyPr/>
        <a:lstStyle/>
        <a:p>
          <a:r>
            <a:rPr lang="en-US" sz="1400" dirty="0"/>
            <a:t>Policy and Risks &amp; Opportunities (Aspects/Impacts)</a:t>
          </a:r>
        </a:p>
      </dgm:t>
    </dgm:pt>
    <dgm:pt modelId="{2F2B2D8D-CC98-49B2-BC3E-9FEDB7E5D3F6}" type="parTrans" cxnId="{3A664DF4-2AC9-4EDF-B0F4-E74A39BAAFB1}">
      <dgm:prSet/>
      <dgm:spPr/>
      <dgm:t>
        <a:bodyPr/>
        <a:lstStyle/>
        <a:p>
          <a:endParaRPr lang="en-US"/>
        </a:p>
      </dgm:t>
    </dgm:pt>
    <dgm:pt modelId="{A86A2B2A-4B2D-425C-9904-ECA392E6CADC}" type="sibTrans" cxnId="{3A664DF4-2AC9-4EDF-B0F4-E74A39BAAFB1}">
      <dgm:prSet/>
      <dgm:spPr/>
      <dgm:t>
        <a:bodyPr/>
        <a:lstStyle/>
        <a:p>
          <a:endParaRPr lang="en-US"/>
        </a:p>
      </dgm:t>
    </dgm:pt>
    <dgm:pt modelId="{28E8C6DD-479C-41FE-8F19-2AA05AB6950B}" type="pres">
      <dgm:prSet presAssocID="{B6AD1D35-9E9C-4E86-8EA0-5C9274F8E163}" presName="Name0" presStyleCnt="0">
        <dgm:presLayoutVars>
          <dgm:dir/>
          <dgm:animLvl val="lvl"/>
          <dgm:resizeHandles val="exact"/>
        </dgm:presLayoutVars>
      </dgm:prSet>
      <dgm:spPr/>
      <dgm:t>
        <a:bodyPr/>
        <a:lstStyle/>
        <a:p>
          <a:endParaRPr lang="en-US"/>
        </a:p>
      </dgm:t>
    </dgm:pt>
    <dgm:pt modelId="{EE38B0A6-83C7-4A74-B271-66A844ADD135}" type="pres">
      <dgm:prSet presAssocID="{1488B8E8-5204-4110-A4A7-A9FC0863B23A}" presName="linNode" presStyleCnt="0"/>
      <dgm:spPr/>
    </dgm:pt>
    <dgm:pt modelId="{EE2457A4-D32D-4C12-BE23-7F35A1F07214}" type="pres">
      <dgm:prSet presAssocID="{1488B8E8-5204-4110-A4A7-A9FC0863B23A}" presName="parentText" presStyleLbl="node1" presStyleIdx="0" presStyleCnt="8">
        <dgm:presLayoutVars>
          <dgm:chMax val="1"/>
          <dgm:bulletEnabled val="1"/>
        </dgm:presLayoutVars>
      </dgm:prSet>
      <dgm:spPr/>
      <dgm:t>
        <a:bodyPr/>
        <a:lstStyle/>
        <a:p>
          <a:endParaRPr lang="en-US"/>
        </a:p>
      </dgm:t>
    </dgm:pt>
    <dgm:pt modelId="{256E160C-08D8-424D-9CCC-3E2A87C05401}" type="pres">
      <dgm:prSet presAssocID="{1488B8E8-5204-4110-A4A7-A9FC0863B23A}" presName="descendantText" presStyleLbl="alignAccFollowNode1" presStyleIdx="0" presStyleCnt="8">
        <dgm:presLayoutVars>
          <dgm:bulletEnabled val="1"/>
        </dgm:presLayoutVars>
      </dgm:prSet>
      <dgm:spPr/>
      <dgm:t>
        <a:bodyPr/>
        <a:lstStyle/>
        <a:p>
          <a:endParaRPr lang="en-US"/>
        </a:p>
      </dgm:t>
    </dgm:pt>
    <dgm:pt modelId="{FF9CB1C1-0BFF-40EF-AB12-D220716852FD}" type="pres">
      <dgm:prSet presAssocID="{4C11A7B1-C14A-450B-97BD-5A98B2B61A24}" presName="sp" presStyleCnt="0"/>
      <dgm:spPr/>
    </dgm:pt>
    <dgm:pt modelId="{70F48F46-BA7B-40C8-B3B4-9E72B4D14A77}" type="pres">
      <dgm:prSet presAssocID="{8443415E-5996-455C-BED2-748CA17A5B4D}" presName="linNode" presStyleCnt="0"/>
      <dgm:spPr/>
    </dgm:pt>
    <dgm:pt modelId="{D921EA4E-35BE-4560-9F3B-83100AB7D91D}" type="pres">
      <dgm:prSet presAssocID="{8443415E-5996-455C-BED2-748CA17A5B4D}" presName="parentText" presStyleLbl="node1" presStyleIdx="1" presStyleCnt="8">
        <dgm:presLayoutVars>
          <dgm:chMax val="1"/>
          <dgm:bulletEnabled val="1"/>
        </dgm:presLayoutVars>
      </dgm:prSet>
      <dgm:spPr/>
      <dgm:t>
        <a:bodyPr/>
        <a:lstStyle/>
        <a:p>
          <a:endParaRPr lang="en-US"/>
        </a:p>
      </dgm:t>
    </dgm:pt>
    <dgm:pt modelId="{58E43C32-E032-455F-B8E9-E85FF9246C0A}" type="pres">
      <dgm:prSet presAssocID="{8443415E-5996-455C-BED2-748CA17A5B4D}" presName="descendantText" presStyleLbl="alignAccFollowNode1" presStyleIdx="1" presStyleCnt="8">
        <dgm:presLayoutVars>
          <dgm:bulletEnabled val="1"/>
        </dgm:presLayoutVars>
      </dgm:prSet>
      <dgm:spPr/>
      <dgm:t>
        <a:bodyPr/>
        <a:lstStyle/>
        <a:p>
          <a:endParaRPr lang="en-US"/>
        </a:p>
      </dgm:t>
    </dgm:pt>
    <dgm:pt modelId="{213EE1AB-E8CE-4BD5-BF2C-179522F33B72}" type="pres">
      <dgm:prSet presAssocID="{0B85DC4C-5BEE-4103-846A-A3627F7B60CE}" presName="sp" presStyleCnt="0"/>
      <dgm:spPr/>
    </dgm:pt>
    <dgm:pt modelId="{21405F66-5897-44FD-A93A-53792AE80013}" type="pres">
      <dgm:prSet presAssocID="{4A635B95-432F-4D67-B3AA-1E4614ADAFE2}" presName="linNode" presStyleCnt="0"/>
      <dgm:spPr/>
    </dgm:pt>
    <dgm:pt modelId="{B85ED06D-B8AC-48C2-B812-9928E3F327EC}" type="pres">
      <dgm:prSet presAssocID="{4A635B95-432F-4D67-B3AA-1E4614ADAFE2}" presName="parentText" presStyleLbl="node1" presStyleIdx="2" presStyleCnt="8">
        <dgm:presLayoutVars>
          <dgm:chMax val="1"/>
          <dgm:bulletEnabled val="1"/>
        </dgm:presLayoutVars>
      </dgm:prSet>
      <dgm:spPr/>
      <dgm:t>
        <a:bodyPr/>
        <a:lstStyle/>
        <a:p>
          <a:endParaRPr lang="en-US"/>
        </a:p>
      </dgm:t>
    </dgm:pt>
    <dgm:pt modelId="{F95D9886-5C1F-43B9-AA1D-DC0AC6111927}" type="pres">
      <dgm:prSet presAssocID="{4A635B95-432F-4D67-B3AA-1E4614ADAFE2}" presName="descendantText" presStyleLbl="alignAccFollowNode1" presStyleIdx="2" presStyleCnt="8">
        <dgm:presLayoutVars>
          <dgm:bulletEnabled val="1"/>
        </dgm:presLayoutVars>
      </dgm:prSet>
      <dgm:spPr/>
      <dgm:t>
        <a:bodyPr/>
        <a:lstStyle/>
        <a:p>
          <a:endParaRPr lang="en-US"/>
        </a:p>
      </dgm:t>
    </dgm:pt>
    <dgm:pt modelId="{ADC24D8A-744B-4213-8086-65CF83F73A04}" type="pres">
      <dgm:prSet presAssocID="{C996F317-E981-46A5-B509-D537DF518D53}" presName="sp" presStyleCnt="0"/>
      <dgm:spPr/>
    </dgm:pt>
    <dgm:pt modelId="{2F59C567-2E33-4148-8E08-0F215AEF8DDB}" type="pres">
      <dgm:prSet presAssocID="{798ABC69-FD22-4577-AE92-4CABF063A0ED}" presName="linNode" presStyleCnt="0"/>
      <dgm:spPr/>
    </dgm:pt>
    <dgm:pt modelId="{33ED5539-E3D1-4EBA-AD74-57331E109D73}" type="pres">
      <dgm:prSet presAssocID="{798ABC69-FD22-4577-AE92-4CABF063A0ED}" presName="parentText" presStyleLbl="node1" presStyleIdx="3" presStyleCnt="8">
        <dgm:presLayoutVars>
          <dgm:chMax val="1"/>
          <dgm:bulletEnabled val="1"/>
        </dgm:presLayoutVars>
      </dgm:prSet>
      <dgm:spPr/>
      <dgm:t>
        <a:bodyPr/>
        <a:lstStyle/>
        <a:p>
          <a:endParaRPr lang="en-US"/>
        </a:p>
      </dgm:t>
    </dgm:pt>
    <dgm:pt modelId="{8CC4B24D-8EBE-465F-8D94-2D25DFF56D00}" type="pres">
      <dgm:prSet presAssocID="{798ABC69-FD22-4577-AE92-4CABF063A0ED}" presName="descendantText" presStyleLbl="alignAccFollowNode1" presStyleIdx="3" presStyleCnt="8">
        <dgm:presLayoutVars>
          <dgm:bulletEnabled val="1"/>
        </dgm:presLayoutVars>
      </dgm:prSet>
      <dgm:spPr/>
      <dgm:t>
        <a:bodyPr/>
        <a:lstStyle/>
        <a:p>
          <a:endParaRPr lang="en-US"/>
        </a:p>
      </dgm:t>
    </dgm:pt>
    <dgm:pt modelId="{8352129F-E83E-4751-B0D7-CBBE70E2E1A6}" type="pres">
      <dgm:prSet presAssocID="{FE04260D-DFF3-42FC-8A73-B63009770693}" presName="sp" presStyleCnt="0"/>
      <dgm:spPr/>
    </dgm:pt>
    <dgm:pt modelId="{6E1AC129-732E-4F22-9BC4-3330D8FBE05C}" type="pres">
      <dgm:prSet presAssocID="{69079BB6-5374-40A7-B769-EF7603B3EAE1}" presName="linNode" presStyleCnt="0"/>
      <dgm:spPr/>
    </dgm:pt>
    <dgm:pt modelId="{A35CB4E7-928E-4C61-BCFD-3203B2143DDF}" type="pres">
      <dgm:prSet presAssocID="{69079BB6-5374-40A7-B769-EF7603B3EAE1}" presName="parentText" presStyleLbl="node1" presStyleIdx="4" presStyleCnt="8">
        <dgm:presLayoutVars>
          <dgm:chMax val="1"/>
          <dgm:bulletEnabled val="1"/>
        </dgm:presLayoutVars>
      </dgm:prSet>
      <dgm:spPr/>
      <dgm:t>
        <a:bodyPr/>
        <a:lstStyle/>
        <a:p>
          <a:endParaRPr lang="en-US"/>
        </a:p>
      </dgm:t>
    </dgm:pt>
    <dgm:pt modelId="{4832B5E0-1A6B-4F86-9908-FC9E8F42AC17}" type="pres">
      <dgm:prSet presAssocID="{69079BB6-5374-40A7-B769-EF7603B3EAE1}" presName="descendantText" presStyleLbl="alignAccFollowNode1" presStyleIdx="4" presStyleCnt="8">
        <dgm:presLayoutVars>
          <dgm:bulletEnabled val="1"/>
        </dgm:presLayoutVars>
      </dgm:prSet>
      <dgm:spPr/>
      <dgm:t>
        <a:bodyPr/>
        <a:lstStyle/>
        <a:p>
          <a:endParaRPr lang="en-US"/>
        </a:p>
      </dgm:t>
    </dgm:pt>
    <dgm:pt modelId="{D1CB0EDF-A7BF-44EF-BAA6-FC75E413A17A}" type="pres">
      <dgm:prSet presAssocID="{3988E97B-9F1B-41C5-A518-079237FBE1FF}" presName="sp" presStyleCnt="0"/>
      <dgm:spPr/>
    </dgm:pt>
    <dgm:pt modelId="{EE93B804-D394-4961-B711-2BF8E2B18DEA}" type="pres">
      <dgm:prSet presAssocID="{5106766C-3C4B-4802-A868-FBEE6838B071}" presName="linNode" presStyleCnt="0"/>
      <dgm:spPr/>
    </dgm:pt>
    <dgm:pt modelId="{E6F4EE44-B610-4912-B7B6-7ED3BD192CFB}" type="pres">
      <dgm:prSet presAssocID="{5106766C-3C4B-4802-A868-FBEE6838B071}" presName="parentText" presStyleLbl="node1" presStyleIdx="5" presStyleCnt="8">
        <dgm:presLayoutVars>
          <dgm:chMax val="1"/>
          <dgm:bulletEnabled val="1"/>
        </dgm:presLayoutVars>
      </dgm:prSet>
      <dgm:spPr/>
      <dgm:t>
        <a:bodyPr/>
        <a:lstStyle/>
        <a:p>
          <a:endParaRPr lang="en-US"/>
        </a:p>
      </dgm:t>
    </dgm:pt>
    <dgm:pt modelId="{6A1B7A08-4B5F-488A-893A-99A077EE5938}" type="pres">
      <dgm:prSet presAssocID="{5106766C-3C4B-4802-A868-FBEE6838B071}" presName="descendantText" presStyleLbl="alignAccFollowNode1" presStyleIdx="5" presStyleCnt="8">
        <dgm:presLayoutVars>
          <dgm:bulletEnabled val="1"/>
        </dgm:presLayoutVars>
      </dgm:prSet>
      <dgm:spPr/>
      <dgm:t>
        <a:bodyPr/>
        <a:lstStyle/>
        <a:p>
          <a:endParaRPr lang="en-US"/>
        </a:p>
      </dgm:t>
    </dgm:pt>
    <dgm:pt modelId="{264EC40C-596F-432C-B1CB-47CBE52915E3}" type="pres">
      <dgm:prSet presAssocID="{0234647E-FB2F-43EE-8296-888C68DD2646}" presName="sp" presStyleCnt="0"/>
      <dgm:spPr/>
    </dgm:pt>
    <dgm:pt modelId="{52B87FDC-BC1D-49EC-AE5D-22F6DC900702}" type="pres">
      <dgm:prSet presAssocID="{0983D354-B764-4F2B-A85C-C495A6D07A70}" presName="linNode" presStyleCnt="0"/>
      <dgm:spPr/>
    </dgm:pt>
    <dgm:pt modelId="{1EDAF9ED-0967-43F1-8DEA-C624D2045FD0}" type="pres">
      <dgm:prSet presAssocID="{0983D354-B764-4F2B-A85C-C495A6D07A70}" presName="parentText" presStyleLbl="node1" presStyleIdx="6" presStyleCnt="8">
        <dgm:presLayoutVars>
          <dgm:chMax val="1"/>
          <dgm:bulletEnabled val="1"/>
        </dgm:presLayoutVars>
      </dgm:prSet>
      <dgm:spPr/>
      <dgm:t>
        <a:bodyPr/>
        <a:lstStyle/>
        <a:p>
          <a:endParaRPr lang="en-US"/>
        </a:p>
      </dgm:t>
    </dgm:pt>
    <dgm:pt modelId="{14B508CE-7BB1-4476-AE5D-728665543D25}" type="pres">
      <dgm:prSet presAssocID="{0983D354-B764-4F2B-A85C-C495A6D07A70}" presName="descendantText" presStyleLbl="alignAccFollowNode1" presStyleIdx="6" presStyleCnt="8">
        <dgm:presLayoutVars>
          <dgm:bulletEnabled val="1"/>
        </dgm:presLayoutVars>
      </dgm:prSet>
      <dgm:spPr/>
      <dgm:t>
        <a:bodyPr/>
        <a:lstStyle/>
        <a:p>
          <a:endParaRPr lang="en-US"/>
        </a:p>
      </dgm:t>
    </dgm:pt>
    <dgm:pt modelId="{84EAC544-8B32-41DA-BA11-113625F86884}" type="pres">
      <dgm:prSet presAssocID="{1AFFD5F7-A3F5-45BA-B150-17217C5A30B0}" presName="sp" presStyleCnt="0"/>
      <dgm:spPr/>
    </dgm:pt>
    <dgm:pt modelId="{8FF8A900-FEF2-49C5-A8B5-2BF1D6FE01EA}" type="pres">
      <dgm:prSet presAssocID="{94440C46-2C26-4712-9B74-D478D76D98C6}" presName="linNode" presStyleCnt="0"/>
      <dgm:spPr/>
    </dgm:pt>
    <dgm:pt modelId="{19C33DA3-A830-4C7B-BEC1-A2E01DC3F832}" type="pres">
      <dgm:prSet presAssocID="{94440C46-2C26-4712-9B74-D478D76D98C6}" presName="parentText" presStyleLbl="node1" presStyleIdx="7" presStyleCnt="8">
        <dgm:presLayoutVars>
          <dgm:chMax val="1"/>
          <dgm:bulletEnabled val="1"/>
        </dgm:presLayoutVars>
      </dgm:prSet>
      <dgm:spPr/>
      <dgm:t>
        <a:bodyPr/>
        <a:lstStyle/>
        <a:p>
          <a:endParaRPr lang="en-US"/>
        </a:p>
      </dgm:t>
    </dgm:pt>
    <dgm:pt modelId="{0B9D2805-6B53-47A9-B43D-F862050B5241}" type="pres">
      <dgm:prSet presAssocID="{94440C46-2C26-4712-9B74-D478D76D98C6}" presName="descendantText" presStyleLbl="alignAccFollowNode1" presStyleIdx="7" presStyleCnt="8">
        <dgm:presLayoutVars>
          <dgm:bulletEnabled val="1"/>
        </dgm:presLayoutVars>
      </dgm:prSet>
      <dgm:spPr/>
      <dgm:t>
        <a:bodyPr/>
        <a:lstStyle/>
        <a:p>
          <a:endParaRPr lang="en-US"/>
        </a:p>
      </dgm:t>
    </dgm:pt>
  </dgm:ptLst>
  <dgm:cxnLst>
    <dgm:cxn modelId="{FF816AC8-D457-4B36-9352-488DA86C9E4A}" srcId="{8443415E-5996-455C-BED2-748CA17A5B4D}" destId="{453271E2-E46E-4AE2-95CE-14303177A518}" srcOrd="0" destOrd="0" parTransId="{D36F9808-DAFA-49AE-88F6-7F34352BD72D}" sibTransId="{C594C46A-82E2-4DA0-989F-03EA30E8F89B}"/>
    <dgm:cxn modelId="{35B03420-2517-438D-A9BC-00C7A243281B}" type="presOf" srcId="{1C9A0351-5C35-450C-9C55-9DE6199FA9D1}" destId="{8CC4B24D-8EBE-465F-8D94-2D25DFF56D00}" srcOrd="0" destOrd="0" presId="urn:microsoft.com/office/officeart/2005/8/layout/vList5"/>
    <dgm:cxn modelId="{E9863A92-42FF-44F6-BAE9-16921A89F139}" type="presOf" srcId="{C7C5CF4F-6D33-40F0-9949-07F3F7B27D41}" destId="{8CC4B24D-8EBE-465F-8D94-2D25DFF56D00}" srcOrd="0" destOrd="1" presId="urn:microsoft.com/office/officeart/2005/8/layout/vList5"/>
    <dgm:cxn modelId="{92866DE4-F2C8-4AD5-BA86-D01FD20B14B5}" type="presOf" srcId="{1488B8E8-5204-4110-A4A7-A9FC0863B23A}" destId="{EE2457A4-D32D-4C12-BE23-7F35A1F07214}" srcOrd="0" destOrd="0" presId="urn:microsoft.com/office/officeart/2005/8/layout/vList5"/>
    <dgm:cxn modelId="{A021218B-8087-4352-92B8-172DCAF8CD29}" type="presOf" srcId="{0DB1B249-5A4F-4A1C-AFA3-6DDE4AE31209}" destId="{4832B5E0-1A6B-4F86-9908-FC9E8F42AC17}" srcOrd="0" destOrd="1" presId="urn:microsoft.com/office/officeart/2005/8/layout/vList5"/>
    <dgm:cxn modelId="{29FC3426-6BCD-4115-BDE0-596A021DBD10}" type="presOf" srcId="{20E2CCD4-278E-456B-BADB-447142193501}" destId="{256E160C-08D8-424D-9CCC-3E2A87C05401}" srcOrd="0" destOrd="1" presId="urn:microsoft.com/office/officeart/2005/8/layout/vList5"/>
    <dgm:cxn modelId="{1511C777-C87F-4516-9DBA-B3FCC2CD7262}" type="presOf" srcId="{6CD22107-E438-4870-B782-915C414CB7DA}" destId="{6A1B7A08-4B5F-488A-893A-99A077EE5938}" srcOrd="0" destOrd="0" presId="urn:microsoft.com/office/officeart/2005/8/layout/vList5"/>
    <dgm:cxn modelId="{1C8DE154-CAAE-40B2-BFE9-1B3EC3B64EE5}" srcId="{798ABC69-FD22-4577-AE92-4CABF063A0ED}" destId="{1C9A0351-5C35-450C-9C55-9DE6199FA9D1}" srcOrd="0" destOrd="0" parTransId="{0B1024DE-FA8D-4D5F-BE83-FF7A4AB0CA48}" sibTransId="{92A52AD1-44A0-4762-99EF-AF99FCC849EC}"/>
    <dgm:cxn modelId="{497C4553-AFFB-4EE2-90FE-2ECADFCD1306}" type="presOf" srcId="{73E6F7CC-015E-4665-84EF-A12E9CE5BDFB}" destId="{0B9D2805-6B53-47A9-B43D-F862050B5241}" srcOrd="0" destOrd="0" presId="urn:microsoft.com/office/officeart/2005/8/layout/vList5"/>
    <dgm:cxn modelId="{EFA6366E-AF2D-499B-9139-CE8171BF2444}" type="presOf" srcId="{69079BB6-5374-40A7-B769-EF7603B3EAE1}" destId="{A35CB4E7-928E-4C61-BCFD-3203B2143DDF}" srcOrd="0" destOrd="0" presId="urn:microsoft.com/office/officeart/2005/8/layout/vList5"/>
    <dgm:cxn modelId="{5C0C8376-6013-43F6-8F53-9FD85026F965}" srcId="{69079BB6-5374-40A7-B769-EF7603B3EAE1}" destId="{CCC01723-1052-407C-8BDB-43F3DEA4272C}" srcOrd="0" destOrd="0" parTransId="{2405C206-620A-4FF7-B3A8-11EB51D0214A}" sibTransId="{F605DFE5-63BE-4C4C-BCDC-87AB44BD32E9}"/>
    <dgm:cxn modelId="{DABF018E-8202-4FBB-9635-D9B10B709601}" srcId="{8443415E-5996-455C-BED2-748CA17A5B4D}" destId="{CC58940A-D7DE-43FE-B1F3-848CB9111A75}" srcOrd="1" destOrd="0" parTransId="{1C82B363-D38C-477F-9E0D-AEC3AF82F4C9}" sibTransId="{F2BF9D58-2B8F-46F5-B43E-A340ED7A9541}"/>
    <dgm:cxn modelId="{6CF4FF0C-DD6A-4E3C-A11C-845C710BBADD}" srcId="{4A635B95-432F-4D67-B3AA-1E4614ADAFE2}" destId="{E1995B01-49C1-4FA3-BD26-9A3A673EA3D3}" srcOrd="1" destOrd="0" parTransId="{9A729CE5-4CFB-40B9-B3CB-1ABBE9A733CA}" sibTransId="{926006A7-D03F-48A0-BCD9-21EF7F75CC73}"/>
    <dgm:cxn modelId="{1F0E9C2D-C350-4537-8A52-99786598F679}" type="presOf" srcId="{0983D354-B764-4F2B-A85C-C495A6D07A70}" destId="{1EDAF9ED-0967-43F1-8DEA-C624D2045FD0}" srcOrd="0" destOrd="0" presId="urn:microsoft.com/office/officeart/2005/8/layout/vList5"/>
    <dgm:cxn modelId="{CB6FDA84-016E-42B4-B9B2-0AD0403AD7F1}" srcId="{4A635B95-432F-4D67-B3AA-1E4614ADAFE2}" destId="{866BE00B-C8E5-4CD7-B691-D2361AFDFAA5}" srcOrd="0" destOrd="0" parTransId="{8F539CB7-5A1C-4522-800D-7675D232DE1C}" sibTransId="{35618557-162C-4797-B8EB-A7A752DC7D27}"/>
    <dgm:cxn modelId="{C6A7403B-17C4-4ADC-9C81-07E6DB6BD9FF}" srcId="{1488B8E8-5204-4110-A4A7-A9FC0863B23A}" destId="{B30B9EF9-35A8-488D-B3B0-6D8CB1757E62}" srcOrd="0" destOrd="0" parTransId="{77219EC2-2566-492A-ADD9-9707D0F94E94}" sibTransId="{36586DE9-7CEB-48DA-9104-63139681C2DC}"/>
    <dgm:cxn modelId="{DE5CCF03-7C38-4E4F-B26E-405CFA8123CC}" srcId="{B6AD1D35-9E9C-4E86-8EA0-5C9274F8E163}" destId="{1488B8E8-5204-4110-A4A7-A9FC0863B23A}" srcOrd="0" destOrd="0" parTransId="{C353BB7C-7A83-4EBF-A1CD-FC1298F57717}" sibTransId="{4C11A7B1-C14A-450B-97BD-5A98B2B61A24}"/>
    <dgm:cxn modelId="{286C893E-9A16-4DAD-8CE6-3B87BD6F2166}" type="presOf" srcId="{4A635B95-432F-4D67-B3AA-1E4614ADAFE2}" destId="{B85ED06D-B8AC-48C2-B812-9928E3F327EC}" srcOrd="0" destOrd="0" presId="urn:microsoft.com/office/officeart/2005/8/layout/vList5"/>
    <dgm:cxn modelId="{CD944E9B-3AC7-4A33-B1CF-13300D75725A}" srcId="{B6AD1D35-9E9C-4E86-8EA0-5C9274F8E163}" destId="{4A635B95-432F-4D67-B3AA-1E4614ADAFE2}" srcOrd="2" destOrd="0" parTransId="{CFC512DA-4499-446D-B6AC-ED77BAAA91F4}" sibTransId="{C996F317-E981-46A5-B509-D537DF518D53}"/>
    <dgm:cxn modelId="{7DD70A34-8901-46D3-A2F3-4996D18D8E2E}" type="presOf" srcId="{8D8A2DE4-38C0-425D-919B-3C25AF5B94D2}" destId="{14B508CE-7BB1-4476-AE5D-728665543D25}" srcOrd="0" destOrd="0" presId="urn:microsoft.com/office/officeart/2005/8/layout/vList5"/>
    <dgm:cxn modelId="{0A26CD21-ECC9-4451-83AD-0C571BD3737E}" srcId="{B6AD1D35-9E9C-4E86-8EA0-5C9274F8E163}" destId="{94440C46-2C26-4712-9B74-D478D76D98C6}" srcOrd="7" destOrd="0" parTransId="{3648632A-E910-4106-AE59-FE60368EDF50}" sibTransId="{B6138840-1BFE-48A4-9C21-FCEC6EB35EF5}"/>
    <dgm:cxn modelId="{CCB5ADB1-7BCD-4DA7-97E9-8723E407B92A}" srcId="{69079BB6-5374-40A7-B769-EF7603B3EAE1}" destId="{0DB1B249-5A4F-4A1C-AFA3-6DDE4AE31209}" srcOrd="1" destOrd="0" parTransId="{6F18C9DB-0ACD-4BA2-AB48-6E75941E8832}" sibTransId="{64166116-C40A-44F8-B246-881855C3464D}"/>
    <dgm:cxn modelId="{459E46C3-3DF8-4E51-BC91-C8A6DA21B0A9}" type="presOf" srcId="{5106766C-3C4B-4802-A868-FBEE6838B071}" destId="{E6F4EE44-B610-4912-B7B6-7ED3BD192CFB}" srcOrd="0" destOrd="0" presId="urn:microsoft.com/office/officeart/2005/8/layout/vList5"/>
    <dgm:cxn modelId="{0EEFAFC7-9B49-4155-AA0B-4E75D5A23325}" type="presOf" srcId="{8443415E-5996-455C-BED2-748CA17A5B4D}" destId="{D921EA4E-35BE-4560-9F3B-83100AB7D91D}" srcOrd="0" destOrd="0" presId="urn:microsoft.com/office/officeart/2005/8/layout/vList5"/>
    <dgm:cxn modelId="{6E7B2E96-4ED3-4310-8FB7-FE200FA0E990}" srcId="{1488B8E8-5204-4110-A4A7-A9FC0863B23A}" destId="{20E2CCD4-278E-456B-BADB-447142193501}" srcOrd="1" destOrd="0" parTransId="{9596A668-C10E-4C21-B64F-21A549895264}" sibTransId="{204D18EB-2A03-4161-ACE0-319BBED14EAB}"/>
    <dgm:cxn modelId="{75A00F4D-C381-4CC3-A15E-246BF6E16AC5}" srcId="{B6AD1D35-9E9C-4E86-8EA0-5C9274F8E163}" destId="{8443415E-5996-455C-BED2-748CA17A5B4D}" srcOrd="1" destOrd="0" parTransId="{2E963EB3-D7E0-4AD8-BFD5-27208288AF12}" sibTransId="{0B85DC4C-5BEE-4103-846A-A3627F7B60CE}"/>
    <dgm:cxn modelId="{E2696275-8F1F-4E5B-AA4F-14E725CFD851}" type="presOf" srcId="{798ABC69-FD22-4577-AE92-4CABF063A0ED}" destId="{33ED5539-E3D1-4EBA-AD74-57331E109D73}" srcOrd="0" destOrd="0" presId="urn:microsoft.com/office/officeart/2005/8/layout/vList5"/>
    <dgm:cxn modelId="{52AC9EED-715C-4BEF-A3C2-2030B1F9E1B4}" srcId="{94440C46-2C26-4712-9B74-D478D76D98C6}" destId="{73E6F7CC-015E-4665-84EF-A12E9CE5BDFB}" srcOrd="0" destOrd="0" parTransId="{85ADB926-4F55-4412-A70A-DE70608FAC25}" sibTransId="{0D6331D2-0E34-4827-B070-DC73BBC418F9}"/>
    <dgm:cxn modelId="{D2A21370-B1B3-4E68-9D97-ABB856F61EBB}" type="presOf" srcId="{453271E2-E46E-4AE2-95CE-14303177A518}" destId="{58E43C32-E032-455F-B8E9-E85FF9246C0A}" srcOrd="0" destOrd="0" presId="urn:microsoft.com/office/officeart/2005/8/layout/vList5"/>
    <dgm:cxn modelId="{92E1E7A9-FC33-4060-9C24-2AC3C659E654}" srcId="{B6AD1D35-9E9C-4E86-8EA0-5C9274F8E163}" destId="{69079BB6-5374-40A7-B769-EF7603B3EAE1}" srcOrd="4" destOrd="0" parTransId="{325F7FD7-45B6-47E7-836B-21FA98D4DDE6}" sibTransId="{3988E97B-9F1B-41C5-A518-079237FBE1FF}"/>
    <dgm:cxn modelId="{503B6671-B812-4BA2-AC25-0198F336D2EA}" srcId="{B6AD1D35-9E9C-4E86-8EA0-5C9274F8E163}" destId="{798ABC69-FD22-4577-AE92-4CABF063A0ED}" srcOrd="3" destOrd="0" parTransId="{F6F83BB8-A7E8-46C3-A7EF-7D992FE3F16C}" sibTransId="{FE04260D-DFF3-42FC-8A73-B63009770693}"/>
    <dgm:cxn modelId="{4F94787C-4F41-4ECF-BF08-0CBAFAF3B5E3}" type="presOf" srcId="{0581FC81-AD35-48ED-BA24-6C03A4A69C44}" destId="{6A1B7A08-4B5F-488A-893A-99A077EE5938}" srcOrd="0" destOrd="1" presId="urn:microsoft.com/office/officeart/2005/8/layout/vList5"/>
    <dgm:cxn modelId="{D95F2C03-37CF-4A93-BBB5-434853833A87}" srcId="{94440C46-2C26-4712-9B74-D478D76D98C6}" destId="{27E78C22-8476-42CC-8B28-04C485B6EAE5}" srcOrd="1" destOrd="0" parTransId="{B5683A69-A77C-4815-ADC1-3E1587BAD3D7}" sibTransId="{CEA07400-EDBD-4F04-B7AD-1067F7457456}"/>
    <dgm:cxn modelId="{0F2C8DC3-3414-445C-96DF-5761DCAB9A2A}" srcId="{B6AD1D35-9E9C-4E86-8EA0-5C9274F8E163}" destId="{5106766C-3C4B-4802-A868-FBEE6838B071}" srcOrd="5" destOrd="0" parTransId="{8A7FD45D-D1F6-4119-9B54-5A0D7E43962A}" sibTransId="{0234647E-FB2F-43EE-8296-888C68DD2646}"/>
    <dgm:cxn modelId="{5FF48ACD-F065-411E-A7E8-F482622FBECE}" type="presOf" srcId="{CC58940A-D7DE-43FE-B1F3-848CB9111A75}" destId="{58E43C32-E032-455F-B8E9-E85FF9246C0A}" srcOrd="0" destOrd="1" presId="urn:microsoft.com/office/officeart/2005/8/layout/vList5"/>
    <dgm:cxn modelId="{D5A6B45A-8CA7-40C5-9762-7FFE8A35865B}" type="presOf" srcId="{B30B9EF9-35A8-488D-B3B0-6D8CB1757E62}" destId="{256E160C-08D8-424D-9CCC-3E2A87C05401}" srcOrd="0" destOrd="0" presId="urn:microsoft.com/office/officeart/2005/8/layout/vList5"/>
    <dgm:cxn modelId="{127F4CC3-F295-4075-8E5F-26AF1ECE1B63}" srcId="{5106766C-3C4B-4802-A868-FBEE6838B071}" destId="{0581FC81-AD35-48ED-BA24-6C03A4A69C44}" srcOrd="1" destOrd="0" parTransId="{086DB0CE-1D88-42F7-8363-B45148918FA6}" sibTransId="{B1E6FF01-C959-4471-AFB5-23969D624E99}"/>
    <dgm:cxn modelId="{34F335A4-8001-43EC-8218-B19DA10ADDCE}" srcId="{5106766C-3C4B-4802-A868-FBEE6838B071}" destId="{6CD22107-E438-4870-B782-915C414CB7DA}" srcOrd="0" destOrd="0" parTransId="{6A332D8C-360A-47D3-BA9F-397F8BCF4003}" sibTransId="{26ED3AAF-8766-43AE-BCB6-EC61078CCBDB}"/>
    <dgm:cxn modelId="{E3AB0743-86D3-4A88-8886-D4EE9A328BF9}" type="presOf" srcId="{B6AD1D35-9E9C-4E86-8EA0-5C9274F8E163}" destId="{28E8C6DD-479C-41FE-8F19-2AA05AB6950B}" srcOrd="0" destOrd="0" presId="urn:microsoft.com/office/officeart/2005/8/layout/vList5"/>
    <dgm:cxn modelId="{8A1EB7B4-50D1-4045-87EC-1AED7219A750}" type="presOf" srcId="{94440C46-2C26-4712-9B74-D478D76D98C6}" destId="{19C33DA3-A830-4C7B-BEC1-A2E01DC3F832}" srcOrd="0" destOrd="0" presId="urn:microsoft.com/office/officeart/2005/8/layout/vList5"/>
    <dgm:cxn modelId="{0568758F-9A8C-41A2-8EED-AB47F8CB638F}" srcId="{0983D354-B764-4F2B-A85C-C495A6D07A70}" destId="{8D8A2DE4-38C0-425D-919B-3C25AF5B94D2}" srcOrd="0" destOrd="0" parTransId="{1220DB95-0D10-4AC7-A89E-18EFC5455FFB}" sibTransId="{8B500D82-B024-4520-8DA9-C21F2AB5260C}"/>
    <dgm:cxn modelId="{57618A53-1B3A-49C2-8C41-AD1336BD39B8}" type="presOf" srcId="{E1995B01-49C1-4FA3-BD26-9A3A673EA3D3}" destId="{F95D9886-5C1F-43B9-AA1D-DC0AC6111927}" srcOrd="0" destOrd="1" presId="urn:microsoft.com/office/officeart/2005/8/layout/vList5"/>
    <dgm:cxn modelId="{E9864AC9-0382-4211-8B57-3CD90F4AA172}" srcId="{798ABC69-FD22-4577-AE92-4CABF063A0ED}" destId="{C7C5CF4F-6D33-40F0-9949-07F3F7B27D41}" srcOrd="1" destOrd="0" parTransId="{72133A9F-AE44-4EE9-A623-6CF1E2026D8F}" sibTransId="{CF5D1E06-85D3-4E5D-9E1A-65FD2B94B26B}"/>
    <dgm:cxn modelId="{CDF1FBD1-2219-4D76-86C5-7BCF0E571699}" type="presOf" srcId="{27E78C22-8476-42CC-8B28-04C485B6EAE5}" destId="{0B9D2805-6B53-47A9-B43D-F862050B5241}" srcOrd="0" destOrd="1" presId="urn:microsoft.com/office/officeart/2005/8/layout/vList5"/>
    <dgm:cxn modelId="{3A664DF4-2AC9-4EDF-B0F4-E74A39BAAFB1}" srcId="{0983D354-B764-4F2B-A85C-C495A6D07A70}" destId="{080E34F9-CDBB-4A17-83AE-07BAF2A67FB1}" srcOrd="1" destOrd="0" parTransId="{2F2B2D8D-CC98-49B2-BC3E-9FEDB7E5D3F6}" sibTransId="{A86A2B2A-4B2D-425C-9904-ECA392E6CADC}"/>
    <dgm:cxn modelId="{470CE719-A192-493F-BCF3-F7FE58F44821}" type="presOf" srcId="{080E34F9-CDBB-4A17-83AE-07BAF2A67FB1}" destId="{14B508CE-7BB1-4476-AE5D-728665543D25}" srcOrd="0" destOrd="1" presId="urn:microsoft.com/office/officeart/2005/8/layout/vList5"/>
    <dgm:cxn modelId="{3BFE82EF-9FED-4057-B4D8-78344EF20801}" type="presOf" srcId="{866BE00B-C8E5-4CD7-B691-D2361AFDFAA5}" destId="{F95D9886-5C1F-43B9-AA1D-DC0AC6111927}" srcOrd="0" destOrd="0" presId="urn:microsoft.com/office/officeart/2005/8/layout/vList5"/>
    <dgm:cxn modelId="{5C6BDD2A-2DD3-43AD-B1A2-ECF804B4A08C}" srcId="{B6AD1D35-9E9C-4E86-8EA0-5C9274F8E163}" destId="{0983D354-B764-4F2B-A85C-C495A6D07A70}" srcOrd="6" destOrd="0" parTransId="{BC81FD74-8C87-4A02-866F-C79658D8CF44}" sibTransId="{1AFFD5F7-A3F5-45BA-B150-17217C5A30B0}"/>
    <dgm:cxn modelId="{0B7977D1-2324-47A2-BB95-9EE6E1A9B3ED}" type="presOf" srcId="{CCC01723-1052-407C-8BDB-43F3DEA4272C}" destId="{4832B5E0-1A6B-4F86-9908-FC9E8F42AC17}" srcOrd="0" destOrd="0" presId="urn:microsoft.com/office/officeart/2005/8/layout/vList5"/>
    <dgm:cxn modelId="{E86C9B4A-5A81-45C6-BBDC-4334168E13A7}" type="presParOf" srcId="{28E8C6DD-479C-41FE-8F19-2AA05AB6950B}" destId="{EE38B0A6-83C7-4A74-B271-66A844ADD135}" srcOrd="0" destOrd="0" presId="urn:microsoft.com/office/officeart/2005/8/layout/vList5"/>
    <dgm:cxn modelId="{E2A13D9E-D806-44D9-9E3D-89192E404602}" type="presParOf" srcId="{EE38B0A6-83C7-4A74-B271-66A844ADD135}" destId="{EE2457A4-D32D-4C12-BE23-7F35A1F07214}" srcOrd="0" destOrd="0" presId="urn:microsoft.com/office/officeart/2005/8/layout/vList5"/>
    <dgm:cxn modelId="{C56FBB6A-7B42-4387-ABE8-3CFEAED38DFF}" type="presParOf" srcId="{EE38B0A6-83C7-4A74-B271-66A844ADD135}" destId="{256E160C-08D8-424D-9CCC-3E2A87C05401}" srcOrd="1" destOrd="0" presId="urn:microsoft.com/office/officeart/2005/8/layout/vList5"/>
    <dgm:cxn modelId="{51F029F7-C417-4DA8-82E4-6F6189113BE7}" type="presParOf" srcId="{28E8C6DD-479C-41FE-8F19-2AA05AB6950B}" destId="{FF9CB1C1-0BFF-40EF-AB12-D220716852FD}" srcOrd="1" destOrd="0" presId="urn:microsoft.com/office/officeart/2005/8/layout/vList5"/>
    <dgm:cxn modelId="{37B0B1F5-1AE4-4985-BCBE-C77701CBB0BA}" type="presParOf" srcId="{28E8C6DD-479C-41FE-8F19-2AA05AB6950B}" destId="{70F48F46-BA7B-40C8-B3B4-9E72B4D14A77}" srcOrd="2" destOrd="0" presId="urn:microsoft.com/office/officeart/2005/8/layout/vList5"/>
    <dgm:cxn modelId="{D13F9F04-8408-490A-9A85-73B0A888B4B5}" type="presParOf" srcId="{70F48F46-BA7B-40C8-B3B4-9E72B4D14A77}" destId="{D921EA4E-35BE-4560-9F3B-83100AB7D91D}" srcOrd="0" destOrd="0" presId="urn:microsoft.com/office/officeart/2005/8/layout/vList5"/>
    <dgm:cxn modelId="{FCA952E3-1177-42DD-B23E-57C93980E7ED}" type="presParOf" srcId="{70F48F46-BA7B-40C8-B3B4-9E72B4D14A77}" destId="{58E43C32-E032-455F-B8E9-E85FF9246C0A}" srcOrd="1" destOrd="0" presId="urn:microsoft.com/office/officeart/2005/8/layout/vList5"/>
    <dgm:cxn modelId="{8BDD44FB-5A08-4313-BCDA-F80079CDF376}" type="presParOf" srcId="{28E8C6DD-479C-41FE-8F19-2AA05AB6950B}" destId="{213EE1AB-E8CE-4BD5-BF2C-179522F33B72}" srcOrd="3" destOrd="0" presId="urn:microsoft.com/office/officeart/2005/8/layout/vList5"/>
    <dgm:cxn modelId="{1835BCA9-C899-46D3-B402-120F74FBE080}" type="presParOf" srcId="{28E8C6DD-479C-41FE-8F19-2AA05AB6950B}" destId="{21405F66-5897-44FD-A93A-53792AE80013}" srcOrd="4" destOrd="0" presId="urn:microsoft.com/office/officeart/2005/8/layout/vList5"/>
    <dgm:cxn modelId="{A0AE16F5-D4F5-4714-9399-768984425593}" type="presParOf" srcId="{21405F66-5897-44FD-A93A-53792AE80013}" destId="{B85ED06D-B8AC-48C2-B812-9928E3F327EC}" srcOrd="0" destOrd="0" presId="urn:microsoft.com/office/officeart/2005/8/layout/vList5"/>
    <dgm:cxn modelId="{A2F410C4-D5DF-4C07-8B3E-02F5890C3F70}" type="presParOf" srcId="{21405F66-5897-44FD-A93A-53792AE80013}" destId="{F95D9886-5C1F-43B9-AA1D-DC0AC6111927}" srcOrd="1" destOrd="0" presId="urn:microsoft.com/office/officeart/2005/8/layout/vList5"/>
    <dgm:cxn modelId="{DDB6F5CE-3C30-442F-9C2C-D679B59A6AEA}" type="presParOf" srcId="{28E8C6DD-479C-41FE-8F19-2AA05AB6950B}" destId="{ADC24D8A-744B-4213-8086-65CF83F73A04}" srcOrd="5" destOrd="0" presId="urn:microsoft.com/office/officeart/2005/8/layout/vList5"/>
    <dgm:cxn modelId="{263F4CCF-2DCD-4158-94BA-346A974EBEA8}" type="presParOf" srcId="{28E8C6DD-479C-41FE-8F19-2AA05AB6950B}" destId="{2F59C567-2E33-4148-8E08-0F215AEF8DDB}" srcOrd="6" destOrd="0" presId="urn:microsoft.com/office/officeart/2005/8/layout/vList5"/>
    <dgm:cxn modelId="{188A717A-47EF-49A0-B4CD-AC10A024D759}" type="presParOf" srcId="{2F59C567-2E33-4148-8E08-0F215AEF8DDB}" destId="{33ED5539-E3D1-4EBA-AD74-57331E109D73}" srcOrd="0" destOrd="0" presId="urn:microsoft.com/office/officeart/2005/8/layout/vList5"/>
    <dgm:cxn modelId="{DD7BF500-022C-4815-AD6B-C8D2C0AE45D3}" type="presParOf" srcId="{2F59C567-2E33-4148-8E08-0F215AEF8DDB}" destId="{8CC4B24D-8EBE-465F-8D94-2D25DFF56D00}" srcOrd="1" destOrd="0" presId="urn:microsoft.com/office/officeart/2005/8/layout/vList5"/>
    <dgm:cxn modelId="{9160F373-A51C-4861-8ABC-C6E1D64D795F}" type="presParOf" srcId="{28E8C6DD-479C-41FE-8F19-2AA05AB6950B}" destId="{8352129F-E83E-4751-B0D7-CBBE70E2E1A6}" srcOrd="7" destOrd="0" presId="urn:microsoft.com/office/officeart/2005/8/layout/vList5"/>
    <dgm:cxn modelId="{D21AD6D5-F157-4D69-A934-883CE811C960}" type="presParOf" srcId="{28E8C6DD-479C-41FE-8F19-2AA05AB6950B}" destId="{6E1AC129-732E-4F22-9BC4-3330D8FBE05C}" srcOrd="8" destOrd="0" presId="urn:microsoft.com/office/officeart/2005/8/layout/vList5"/>
    <dgm:cxn modelId="{3B3FE11D-A388-4F49-975C-1138CC8C179B}" type="presParOf" srcId="{6E1AC129-732E-4F22-9BC4-3330D8FBE05C}" destId="{A35CB4E7-928E-4C61-BCFD-3203B2143DDF}" srcOrd="0" destOrd="0" presId="urn:microsoft.com/office/officeart/2005/8/layout/vList5"/>
    <dgm:cxn modelId="{8A18FCC8-6D26-4767-A43D-7C10CF86A9EC}" type="presParOf" srcId="{6E1AC129-732E-4F22-9BC4-3330D8FBE05C}" destId="{4832B5E0-1A6B-4F86-9908-FC9E8F42AC17}" srcOrd="1" destOrd="0" presId="urn:microsoft.com/office/officeart/2005/8/layout/vList5"/>
    <dgm:cxn modelId="{8036290F-1ECE-4ECF-8405-AFF12C97FF47}" type="presParOf" srcId="{28E8C6DD-479C-41FE-8F19-2AA05AB6950B}" destId="{D1CB0EDF-A7BF-44EF-BAA6-FC75E413A17A}" srcOrd="9" destOrd="0" presId="urn:microsoft.com/office/officeart/2005/8/layout/vList5"/>
    <dgm:cxn modelId="{78EF9E2E-C76B-46A7-B63E-DBE43FC0726B}" type="presParOf" srcId="{28E8C6DD-479C-41FE-8F19-2AA05AB6950B}" destId="{EE93B804-D394-4961-B711-2BF8E2B18DEA}" srcOrd="10" destOrd="0" presId="urn:microsoft.com/office/officeart/2005/8/layout/vList5"/>
    <dgm:cxn modelId="{5C2C5BE1-EAF0-4F6F-95EC-8A6D384F2A80}" type="presParOf" srcId="{EE93B804-D394-4961-B711-2BF8E2B18DEA}" destId="{E6F4EE44-B610-4912-B7B6-7ED3BD192CFB}" srcOrd="0" destOrd="0" presId="urn:microsoft.com/office/officeart/2005/8/layout/vList5"/>
    <dgm:cxn modelId="{5B165EAD-2B16-4BB7-A5B8-DC2D72FD51A4}" type="presParOf" srcId="{EE93B804-D394-4961-B711-2BF8E2B18DEA}" destId="{6A1B7A08-4B5F-488A-893A-99A077EE5938}" srcOrd="1" destOrd="0" presId="urn:microsoft.com/office/officeart/2005/8/layout/vList5"/>
    <dgm:cxn modelId="{84C9A202-1664-4850-B3B6-F8393615684A}" type="presParOf" srcId="{28E8C6DD-479C-41FE-8F19-2AA05AB6950B}" destId="{264EC40C-596F-432C-B1CB-47CBE52915E3}" srcOrd="11" destOrd="0" presId="urn:microsoft.com/office/officeart/2005/8/layout/vList5"/>
    <dgm:cxn modelId="{08812A05-AE56-4307-B2F3-9E530B4AB484}" type="presParOf" srcId="{28E8C6DD-479C-41FE-8F19-2AA05AB6950B}" destId="{52B87FDC-BC1D-49EC-AE5D-22F6DC900702}" srcOrd="12" destOrd="0" presId="urn:microsoft.com/office/officeart/2005/8/layout/vList5"/>
    <dgm:cxn modelId="{32EF76AA-B143-43C8-BBAF-F8B0929F3536}" type="presParOf" srcId="{52B87FDC-BC1D-49EC-AE5D-22F6DC900702}" destId="{1EDAF9ED-0967-43F1-8DEA-C624D2045FD0}" srcOrd="0" destOrd="0" presId="urn:microsoft.com/office/officeart/2005/8/layout/vList5"/>
    <dgm:cxn modelId="{3D5D5AAE-4D74-4400-85D6-CE64C1DE01D2}" type="presParOf" srcId="{52B87FDC-BC1D-49EC-AE5D-22F6DC900702}" destId="{14B508CE-7BB1-4476-AE5D-728665543D25}" srcOrd="1" destOrd="0" presId="urn:microsoft.com/office/officeart/2005/8/layout/vList5"/>
    <dgm:cxn modelId="{D15F489F-1CDE-4FA7-B17C-DCFF04A45F80}" type="presParOf" srcId="{28E8C6DD-479C-41FE-8F19-2AA05AB6950B}" destId="{84EAC544-8B32-41DA-BA11-113625F86884}" srcOrd="13" destOrd="0" presId="urn:microsoft.com/office/officeart/2005/8/layout/vList5"/>
    <dgm:cxn modelId="{640515A7-A1C5-4BA2-88C3-A84799DD237D}" type="presParOf" srcId="{28E8C6DD-479C-41FE-8F19-2AA05AB6950B}" destId="{8FF8A900-FEF2-49C5-A8B5-2BF1D6FE01EA}" srcOrd="14" destOrd="0" presId="urn:microsoft.com/office/officeart/2005/8/layout/vList5"/>
    <dgm:cxn modelId="{3F615521-E4D3-4A2A-8CEA-EFAAC7D58DDF}" type="presParOf" srcId="{8FF8A900-FEF2-49C5-A8B5-2BF1D6FE01EA}" destId="{19C33DA3-A830-4C7B-BEC1-A2E01DC3F832}" srcOrd="0" destOrd="0" presId="urn:microsoft.com/office/officeart/2005/8/layout/vList5"/>
    <dgm:cxn modelId="{80B5424E-FEAC-4C7C-A4BB-492F5F0476E9}" type="presParOf" srcId="{8FF8A900-FEF2-49C5-A8B5-2BF1D6FE01EA}" destId="{0B9D2805-6B53-47A9-B43D-F862050B524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6901399-CE32-48D0-9789-02F4C395F529}" type="doc">
      <dgm:prSet loTypeId="urn:diagrams.loki3.com/BracketList" loCatId="list" qsTypeId="urn:microsoft.com/office/officeart/2005/8/quickstyle/simple1" qsCatId="simple" csTypeId="urn:microsoft.com/office/officeart/2005/8/colors/accent1_2" csCatId="accent1" phldr="1"/>
      <dgm:spPr/>
      <dgm:t>
        <a:bodyPr/>
        <a:lstStyle/>
        <a:p>
          <a:endParaRPr lang="en-US"/>
        </a:p>
      </dgm:t>
    </dgm:pt>
    <dgm:pt modelId="{9EDBC98E-5EF9-41FC-BA53-A07A8BEB7887}">
      <dgm:prSet phldrT="[Text]" custT="1"/>
      <dgm:spPr/>
      <dgm:t>
        <a:bodyPr/>
        <a:lstStyle/>
        <a:p>
          <a:r>
            <a:rPr lang="en-US" sz="1800" dirty="0"/>
            <a:t>Context of Organization</a:t>
          </a:r>
        </a:p>
      </dgm:t>
    </dgm:pt>
    <dgm:pt modelId="{F39A0AD0-6698-4C34-8D59-99B95BB54A12}" type="parTrans" cxnId="{3FC40A7C-266F-428F-BF59-2800A1BDA9E6}">
      <dgm:prSet/>
      <dgm:spPr/>
      <dgm:t>
        <a:bodyPr/>
        <a:lstStyle/>
        <a:p>
          <a:endParaRPr lang="en-US"/>
        </a:p>
      </dgm:t>
    </dgm:pt>
    <dgm:pt modelId="{DD451409-A3F9-48E7-921A-C46A194C46A0}" type="sibTrans" cxnId="{3FC40A7C-266F-428F-BF59-2800A1BDA9E6}">
      <dgm:prSet/>
      <dgm:spPr/>
      <dgm:t>
        <a:bodyPr/>
        <a:lstStyle/>
        <a:p>
          <a:endParaRPr lang="en-US"/>
        </a:p>
      </dgm:t>
    </dgm:pt>
    <dgm:pt modelId="{00411C48-11C4-4940-BD51-D6EDE27046C9}">
      <dgm:prSet phldrT="[Text]" custT="1"/>
      <dgm:spPr/>
      <dgm:t>
        <a:bodyPr/>
        <a:lstStyle/>
        <a:p>
          <a:r>
            <a:rPr lang="en-US" sz="1800" dirty="0"/>
            <a:t>Sr. leadership needs to thoroughly understand impact of internal/external issues and interested parties</a:t>
          </a:r>
        </a:p>
      </dgm:t>
    </dgm:pt>
    <dgm:pt modelId="{164EBEAE-47ED-404C-B05B-1B50E573780C}" type="parTrans" cxnId="{57A403DC-3350-4F50-BFB7-FFB9A1844763}">
      <dgm:prSet/>
      <dgm:spPr/>
      <dgm:t>
        <a:bodyPr/>
        <a:lstStyle/>
        <a:p>
          <a:endParaRPr lang="en-US"/>
        </a:p>
      </dgm:t>
    </dgm:pt>
    <dgm:pt modelId="{07D5B54A-197E-473E-91F6-CCDA30128CEE}" type="sibTrans" cxnId="{57A403DC-3350-4F50-BFB7-FFB9A1844763}">
      <dgm:prSet/>
      <dgm:spPr/>
      <dgm:t>
        <a:bodyPr/>
        <a:lstStyle/>
        <a:p>
          <a:endParaRPr lang="en-US"/>
        </a:p>
      </dgm:t>
    </dgm:pt>
    <dgm:pt modelId="{D1B7A6EB-1021-4B0B-8F52-FF112572C807}">
      <dgm:prSet phldrT="[Text]" custT="1"/>
      <dgm:spPr/>
      <dgm:t>
        <a:bodyPr/>
        <a:lstStyle/>
        <a:p>
          <a:r>
            <a:rPr lang="en-US" sz="1800" dirty="0"/>
            <a:t>Risks &amp; Opportunities</a:t>
          </a:r>
        </a:p>
      </dgm:t>
    </dgm:pt>
    <dgm:pt modelId="{F9887693-97BF-41AB-AFCC-382CE9BF53A9}" type="parTrans" cxnId="{70D6C738-91AB-462B-A565-854651EA14C8}">
      <dgm:prSet/>
      <dgm:spPr/>
      <dgm:t>
        <a:bodyPr/>
        <a:lstStyle/>
        <a:p>
          <a:endParaRPr lang="en-US"/>
        </a:p>
      </dgm:t>
    </dgm:pt>
    <dgm:pt modelId="{F2C82A6F-D510-4C4C-90A7-E1590425D367}" type="sibTrans" cxnId="{70D6C738-91AB-462B-A565-854651EA14C8}">
      <dgm:prSet/>
      <dgm:spPr/>
      <dgm:t>
        <a:bodyPr/>
        <a:lstStyle/>
        <a:p>
          <a:endParaRPr lang="en-US"/>
        </a:p>
      </dgm:t>
    </dgm:pt>
    <dgm:pt modelId="{203DBA57-0531-4619-86B9-6B3C2059BD3D}">
      <dgm:prSet phldrT="[Text]" custT="1"/>
      <dgm:spPr/>
      <dgm:t>
        <a:bodyPr/>
        <a:lstStyle/>
        <a:p>
          <a:r>
            <a:rPr lang="en-US" sz="1800" dirty="0"/>
            <a:t>Organized System</a:t>
          </a:r>
        </a:p>
      </dgm:t>
    </dgm:pt>
    <dgm:pt modelId="{BC146345-C367-4E31-98DE-9E7E374F2272}" type="parTrans" cxnId="{A5B44812-553E-4061-B952-1C72DE169567}">
      <dgm:prSet/>
      <dgm:spPr/>
      <dgm:t>
        <a:bodyPr/>
        <a:lstStyle/>
        <a:p>
          <a:endParaRPr lang="en-US"/>
        </a:p>
      </dgm:t>
    </dgm:pt>
    <dgm:pt modelId="{76945C5F-88AA-4365-9BCD-1CF8C215733D}" type="sibTrans" cxnId="{A5B44812-553E-4061-B952-1C72DE169567}">
      <dgm:prSet/>
      <dgm:spPr/>
      <dgm:t>
        <a:bodyPr/>
        <a:lstStyle/>
        <a:p>
          <a:endParaRPr lang="en-US"/>
        </a:p>
      </dgm:t>
    </dgm:pt>
    <dgm:pt modelId="{AD4DCA35-8B63-400E-BA66-314A7C78D18D}">
      <dgm:prSet phldrT="[Text]" custT="1"/>
      <dgm:spPr/>
      <dgm:t>
        <a:bodyPr/>
        <a:lstStyle/>
        <a:p>
          <a:r>
            <a:rPr lang="en-US" sz="1800" dirty="0"/>
            <a:t>Risk based</a:t>
          </a:r>
        </a:p>
      </dgm:t>
    </dgm:pt>
    <dgm:pt modelId="{A445D66F-5404-4EB2-8C5D-B6BE46556396}" type="parTrans" cxnId="{B0A2C26E-2968-45BA-A869-B7A4FB123FAD}">
      <dgm:prSet/>
      <dgm:spPr/>
      <dgm:t>
        <a:bodyPr/>
        <a:lstStyle/>
        <a:p>
          <a:endParaRPr lang="en-US"/>
        </a:p>
      </dgm:t>
    </dgm:pt>
    <dgm:pt modelId="{433EABF4-8095-4DA0-AEB9-38E65E35CD10}" type="sibTrans" cxnId="{B0A2C26E-2968-45BA-A869-B7A4FB123FAD}">
      <dgm:prSet/>
      <dgm:spPr/>
      <dgm:t>
        <a:bodyPr/>
        <a:lstStyle/>
        <a:p>
          <a:endParaRPr lang="en-US"/>
        </a:p>
      </dgm:t>
    </dgm:pt>
    <dgm:pt modelId="{72E982CB-8E70-4368-A383-56BA172F74A0}">
      <dgm:prSet phldrT="[Text]" custT="1"/>
      <dgm:spPr/>
      <dgm:t>
        <a:bodyPr/>
        <a:lstStyle/>
        <a:p>
          <a:r>
            <a:rPr lang="en-US" sz="1800" dirty="0"/>
            <a:t>Having a well organized/electronic system</a:t>
          </a:r>
        </a:p>
      </dgm:t>
    </dgm:pt>
    <dgm:pt modelId="{E7FD0B8D-D7D6-4B79-AC2F-69F2021FE851}" type="parTrans" cxnId="{7D574D6C-3C54-44D5-8573-E062FC54A98E}">
      <dgm:prSet/>
      <dgm:spPr/>
      <dgm:t>
        <a:bodyPr/>
        <a:lstStyle/>
        <a:p>
          <a:endParaRPr lang="en-US"/>
        </a:p>
      </dgm:t>
    </dgm:pt>
    <dgm:pt modelId="{92726F2C-D06C-42A1-A5F6-4CEBC55C3640}" type="sibTrans" cxnId="{7D574D6C-3C54-44D5-8573-E062FC54A98E}">
      <dgm:prSet/>
      <dgm:spPr/>
      <dgm:t>
        <a:bodyPr/>
        <a:lstStyle/>
        <a:p>
          <a:endParaRPr lang="en-US"/>
        </a:p>
      </dgm:t>
    </dgm:pt>
    <dgm:pt modelId="{0FF58465-7C20-4CBB-99F5-4E0B9252FAF2}">
      <dgm:prSet phldrT="[Text]" custT="1"/>
      <dgm:spPr/>
      <dgm:t>
        <a:bodyPr/>
        <a:lstStyle/>
        <a:p>
          <a:r>
            <a:rPr lang="en-US" sz="1800" dirty="0"/>
            <a:t>Sr. leadership needs to thoroughly understand scoring methodology and tie to objectives and targets</a:t>
          </a:r>
        </a:p>
      </dgm:t>
    </dgm:pt>
    <dgm:pt modelId="{615A2F90-21FB-4C4A-BBA1-6528077C7A25}" type="parTrans" cxnId="{75B46194-03F9-4EAE-869C-3C0762B9A6FB}">
      <dgm:prSet/>
      <dgm:spPr/>
      <dgm:t>
        <a:bodyPr/>
        <a:lstStyle/>
        <a:p>
          <a:endParaRPr lang="en-US"/>
        </a:p>
      </dgm:t>
    </dgm:pt>
    <dgm:pt modelId="{CB58EECB-9630-423F-84EC-6A58956CBA93}" type="sibTrans" cxnId="{75B46194-03F9-4EAE-869C-3C0762B9A6FB}">
      <dgm:prSet/>
      <dgm:spPr/>
      <dgm:t>
        <a:bodyPr/>
        <a:lstStyle/>
        <a:p>
          <a:endParaRPr lang="en-US"/>
        </a:p>
      </dgm:t>
    </dgm:pt>
    <dgm:pt modelId="{6FD2F59F-8A97-47E2-80D7-C8ED448051B4}">
      <dgm:prSet phldrT="[Text]" custT="1"/>
      <dgm:spPr/>
      <dgm:t>
        <a:bodyPr/>
        <a:lstStyle/>
        <a:p>
          <a:r>
            <a:rPr lang="en-US" sz="1800" dirty="0"/>
            <a:t>This exercise takes a while - dynamic</a:t>
          </a:r>
        </a:p>
      </dgm:t>
    </dgm:pt>
    <dgm:pt modelId="{74F46E3A-51C9-4397-BFE1-5095349232ED}" type="parTrans" cxnId="{9A6B12D0-E91C-428A-BEAA-781EB523387C}">
      <dgm:prSet/>
      <dgm:spPr/>
      <dgm:t>
        <a:bodyPr/>
        <a:lstStyle/>
        <a:p>
          <a:endParaRPr lang="en-US"/>
        </a:p>
      </dgm:t>
    </dgm:pt>
    <dgm:pt modelId="{26A3CFF0-8C20-4B58-A7F3-42FED790208E}" type="sibTrans" cxnId="{9A6B12D0-E91C-428A-BEAA-781EB523387C}">
      <dgm:prSet/>
      <dgm:spPr/>
      <dgm:t>
        <a:bodyPr/>
        <a:lstStyle/>
        <a:p>
          <a:endParaRPr lang="en-US"/>
        </a:p>
      </dgm:t>
    </dgm:pt>
    <dgm:pt modelId="{6F2F336C-C6D5-41CD-B559-520C7AE360DC}">
      <dgm:prSet phldrT="[Text]" custT="1"/>
      <dgm:spPr/>
      <dgm:t>
        <a:bodyPr/>
        <a:lstStyle/>
        <a:p>
          <a:r>
            <a:rPr lang="en-US" sz="1800" dirty="0"/>
            <a:t>New Standard is heavily weighted on leadership involvement and knowledge of system</a:t>
          </a:r>
        </a:p>
      </dgm:t>
    </dgm:pt>
    <dgm:pt modelId="{B928B86E-BCED-4399-BA9B-76C20A3C15D9}" type="parTrans" cxnId="{1254D2AB-6E4D-4C5D-826E-F004BFF59A67}">
      <dgm:prSet/>
      <dgm:spPr/>
      <dgm:t>
        <a:bodyPr/>
        <a:lstStyle/>
        <a:p>
          <a:endParaRPr lang="en-US"/>
        </a:p>
      </dgm:t>
    </dgm:pt>
    <dgm:pt modelId="{87F9DE27-9577-4377-AE16-130BDA1CD657}" type="sibTrans" cxnId="{1254D2AB-6E4D-4C5D-826E-F004BFF59A67}">
      <dgm:prSet/>
      <dgm:spPr/>
      <dgm:t>
        <a:bodyPr/>
        <a:lstStyle/>
        <a:p>
          <a:endParaRPr lang="en-US"/>
        </a:p>
      </dgm:t>
    </dgm:pt>
    <dgm:pt modelId="{BDBC4DF1-E4B7-4A29-98AA-474FA243304B}">
      <dgm:prSet phldrT="[Text]" custT="1"/>
      <dgm:spPr/>
      <dgm:t>
        <a:bodyPr/>
        <a:lstStyle/>
        <a:p>
          <a:r>
            <a:rPr lang="en-US" sz="1800" dirty="0"/>
            <a:t>Housekeeping/organization</a:t>
          </a:r>
        </a:p>
      </dgm:t>
    </dgm:pt>
    <dgm:pt modelId="{463EA5FB-0B50-4B29-BA0B-920C38210E02}" type="parTrans" cxnId="{E55B3B46-7489-4A4C-A2B8-1297584A4C22}">
      <dgm:prSet/>
      <dgm:spPr/>
      <dgm:t>
        <a:bodyPr/>
        <a:lstStyle/>
        <a:p>
          <a:endParaRPr lang="en-US"/>
        </a:p>
      </dgm:t>
    </dgm:pt>
    <dgm:pt modelId="{26648D2C-2C63-4AEB-B3B6-4D3C588F5DE6}" type="sibTrans" cxnId="{E55B3B46-7489-4A4C-A2B8-1297584A4C22}">
      <dgm:prSet/>
      <dgm:spPr/>
      <dgm:t>
        <a:bodyPr/>
        <a:lstStyle/>
        <a:p>
          <a:endParaRPr lang="en-US"/>
        </a:p>
      </dgm:t>
    </dgm:pt>
    <dgm:pt modelId="{E830D96D-E616-4351-B42F-162948092410}">
      <dgm:prSet phldrT="[Text]" custT="1"/>
      <dgm:spPr/>
      <dgm:t>
        <a:bodyPr/>
        <a:lstStyle/>
        <a:p>
          <a:r>
            <a:rPr lang="en-US" sz="1800" dirty="0"/>
            <a:t>Having system elements tie into each other</a:t>
          </a:r>
        </a:p>
      </dgm:t>
    </dgm:pt>
    <dgm:pt modelId="{2C500F01-5850-4C66-B87B-A452B724CE9C}" type="parTrans" cxnId="{02E55D6C-8897-4BD0-9D61-E129BDF000D6}">
      <dgm:prSet/>
      <dgm:spPr/>
      <dgm:t>
        <a:bodyPr/>
        <a:lstStyle/>
        <a:p>
          <a:endParaRPr lang="en-US"/>
        </a:p>
      </dgm:t>
    </dgm:pt>
    <dgm:pt modelId="{FA88D637-51B7-4E21-B313-095C7063C0AE}" type="sibTrans" cxnId="{02E55D6C-8897-4BD0-9D61-E129BDF000D6}">
      <dgm:prSet/>
      <dgm:spPr/>
      <dgm:t>
        <a:bodyPr/>
        <a:lstStyle/>
        <a:p>
          <a:endParaRPr lang="en-US"/>
        </a:p>
      </dgm:t>
    </dgm:pt>
    <dgm:pt modelId="{FD92D65E-1100-46FD-8432-6F961EC1D49B}" type="pres">
      <dgm:prSet presAssocID="{56901399-CE32-48D0-9789-02F4C395F529}" presName="Name0" presStyleCnt="0">
        <dgm:presLayoutVars>
          <dgm:dir/>
          <dgm:animLvl val="lvl"/>
          <dgm:resizeHandles val="exact"/>
        </dgm:presLayoutVars>
      </dgm:prSet>
      <dgm:spPr/>
      <dgm:t>
        <a:bodyPr/>
        <a:lstStyle/>
        <a:p>
          <a:endParaRPr lang="en-US"/>
        </a:p>
      </dgm:t>
    </dgm:pt>
    <dgm:pt modelId="{103CDDB0-AF25-464A-81E3-41D0DDC76C35}" type="pres">
      <dgm:prSet presAssocID="{9EDBC98E-5EF9-41FC-BA53-A07A8BEB7887}" presName="linNode" presStyleCnt="0"/>
      <dgm:spPr/>
    </dgm:pt>
    <dgm:pt modelId="{4ED2E663-F924-4308-8E49-F6DF6276E55C}" type="pres">
      <dgm:prSet presAssocID="{9EDBC98E-5EF9-41FC-BA53-A07A8BEB7887}" presName="parTx" presStyleLbl="revTx" presStyleIdx="0" presStyleCnt="3">
        <dgm:presLayoutVars>
          <dgm:chMax val="1"/>
          <dgm:bulletEnabled val="1"/>
        </dgm:presLayoutVars>
      </dgm:prSet>
      <dgm:spPr/>
      <dgm:t>
        <a:bodyPr/>
        <a:lstStyle/>
        <a:p>
          <a:endParaRPr lang="en-US"/>
        </a:p>
      </dgm:t>
    </dgm:pt>
    <dgm:pt modelId="{0B84895C-9809-4F8F-BCA1-82C7E8DCEADC}" type="pres">
      <dgm:prSet presAssocID="{9EDBC98E-5EF9-41FC-BA53-A07A8BEB7887}" presName="bracket" presStyleLbl="parChTrans1D1" presStyleIdx="0" presStyleCnt="3"/>
      <dgm:spPr/>
    </dgm:pt>
    <dgm:pt modelId="{CCA549BE-A792-4B19-B149-7CFCABD2B409}" type="pres">
      <dgm:prSet presAssocID="{9EDBC98E-5EF9-41FC-BA53-A07A8BEB7887}" presName="spH" presStyleCnt="0"/>
      <dgm:spPr/>
    </dgm:pt>
    <dgm:pt modelId="{F3431BEF-0F8C-4A21-A70D-45AF2B677860}" type="pres">
      <dgm:prSet presAssocID="{9EDBC98E-5EF9-41FC-BA53-A07A8BEB7887}" presName="desTx" presStyleLbl="node1" presStyleIdx="0" presStyleCnt="3">
        <dgm:presLayoutVars>
          <dgm:bulletEnabled val="1"/>
        </dgm:presLayoutVars>
      </dgm:prSet>
      <dgm:spPr/>
      <dgm:t>
        <a:bodyPr/>
        <a:lstStyle/>
        <a:p>
          <a:endParaRPr lang="en-US"/>
        </a:p>
      </dgm:t>
    </dgm:pt>
    <dgm:pt modelId="{9885219D-9CBA-4170-99D6-27C877A0F38E}" type="pres">
      <dgm:prSet presAssocID="{DD451409-A3F9-48E7-921A-C46A194C46A0}" presName="spV" presStyleCnt="0"/>
      <dgm:spPr/>
    </dgm:pt>
    <dgm:pt modelId="{6A7D5FCB-DE27-40DD-B788-BF12507150EF}" type="pres">
      <dgm:prSet presAssocID="{D1B7A6EB-1021-4B0B-8F52-FF112572C807}" presName="linNode" presStyleCnt="0"/>
      <dgm:spPr/>
    </dgm:pt>
    <dgm:pt modelId="{4C527FE6-4AFD-4649-AB5D-B50526D8CFDC}" type="pres">
      <dgm:prSet presAssocID="{D1B7A6EB-1021-4B0B-8F52-FF112572C807}" presName="parTx" presStyleLbl="revTx" presStyleIdx="1" presStyleCnt="3">
        <dgm:presLayoutVars>
          <dgm:chMax val="1"/>
          <dgm:bulletEnabled val="1"/>
        </dgm:presLayoutVars>
      </dgm:prSet>
      <dgm:spPr/>
      <dgm:t>
        <a:bodyPr/>
        <a:lstStyle/>
        <a:p>
          <a:endParaRPr lang="en-US"/>
        </a:p>
      </dgm:t>
    </dgm:pt>
    <dgm:pt modelId="{7EE875FB-F379-4383-B5F3-0DA49BE0D69F}" type="pres">
      <dgm:prSet presAssocID="{D1B7A6EB-1021-4B0B-8F52-FF112572C807}" presName="bracket" presStyleLbl="parChTrans1D1" presStyleIdx="1" presStyleCnt="3"/>
      <dgm:spPr/>
    </dgm:pt>
    <dgm:pt modelId="{C2C20965-0970-453F-9049-0E6D22155B47}" type="pres">
      <dgm:prSet presAssocID="{D1B7A6EB-1021-4B0B-8F52-FF112572C807}" presName="spH" presStyleCnt="0"/>
      <dgm:spPr/>
    </dgm:pt>
    <dgm:pt modelId="{4E799477-3740-486B-8FA5-AFE6D6E2958B}" type="pres">
      <dgm:prSet presAssocID="{D1B7A6EB-1021-4B0B-8F52-FF112572C807}" presName="desTx" presStyleLbl="node1" presStyleIdx="1" presStyleCnt="3">
        <dgm:presLayoutVars>
          <dgm:bulletEnabled val="1"/>
        </dgm:presLayoutVars>
      </dgm:prSet>
      <dgm:spPr/>
      <dgm:t>
        <a:bodyPr/>
        <a:lstStyle/>
        <a:p>
          <a:endParaRPr lang="en-US"/>
        </a:p>
      </dgm:t>
    </dgm:pt>
    <dgm:pt modelId="{6B1F15A8-F9CB-47C4-B313-EB33A52B4D9C}" type="pres">
      <dgm:prSet presAssocID="{F2C82A6F-D510-4C4C-90A7-E1590425D367}" presName="spV" presStyleCnt="0"/>
      <dgm:spPr/>
    </dgm:pt>
    <dgm:pt modelId="{1A7BFF65-CC36-41C4-9D83-EEC04147D184}" type="pres">
      <dgm:prSet presAssocID="{203DBA57-0531-4619-86B9-6B3C2059BD3D}" presName="linNode" presStyleCnt="0"/>
      <dgm:spPr/>
    </dgm:pt>
    <dgm:pt modelId="{386F5CD7-3569-4D8F-BE5A-92DB7A822C0F}" type="pres">
      <dgm:prSet presAssocID="{203DBA57-0531-4619-86B9-6B3C2059BD3D}" presName="parTx" presStyleLbl="revTx" presStyleIdx="2" presStyleCnt="3">
        <dgm:presLayoutVars>
          <dgm:chMax val="1"/>
          <dgm:bulletEnabled val="1"/>
        </dgm:presLayoutVars>
      </dgm:prSet>
      <dgm:spPr/>
      <dgm:t>
        <a:bodyPr/>
        <a:lstStyle/>
        <a:p>
          <a:endParaRPr lang="en-US"/>
        </a:p>
      </dgm:t>
    </dgm:pt>
    <dgm:pt modelId="{0F722738-FA31-4488-95E9-5E387A1AFA52}" type="pres">
      <dgm:prSet presAssocID="{203DBA57-0531-4619-86B9-6B3C2059BD3D}" presName="bracket" presStyleLbl="parChTrans1D1" presStyleIdx="2" presStyleCnt="3"/>
      <dgm:spPr/>
    </dgm:pt>
    <dgm:pt modelId="{D06DBB79-393E-4E76-9EF0-115A95F449CC}" type="pres">
      <dgm:prSet presAssocID="{203DBA57-0531-4619-86B9-6B3C2059BD3D}" presName="spH" presStyleCnt="0"/>
      <dgm:spPr/>
    </dgm:pt>
    <dgm:pt modelId="{0521D35A-6F6B-49AF-89E8-248B707B1FCD}" type="pres">
      <dgm:prSet presAssocID="{203DBA57-0531-4619-86B9-6B3C2059BD3D}" presName="desTx" presStyleLbl="node1" presStyleIdx="2" presStyleCnt="3">
        <dgm:presLayoutVars>
          <dgm:bulletEnabled val="1"/>
        </dgm:presLayoutVars>
      </dgm:prSet>
      <dgm:spPr/>
      <dgm:t>
        <a:bodyPr/>
        <a:lstStyle/>
        <a:p>
          <a:endParaRPr lang="en-US"/>
        </a:p>
      </dgm:t>
    </dgm:pt>
  </dgm:ptLst>
  <dgm:cxnLst>
    <dgm:cxn modelId="{75B46194-03F9-4EAE-869C-3C0762B9A6FB}" srcId="{D1B7A6EB-1021-4B0B-8F52-FF112572C807}" destId="{0FF58465-7C20-4CBB-99F5-4E0B9252FAF2}" srcOrd="1" destOrd="0" parTransId="{615A2F90-21FB-4C4A-BBA1-6528077C7A25}" sibTransId="{CB58EECB-9630-423F-84EC-6A58956CBA93}"/>
    <dgm:cxn modelId="{F84DADF2-6536-4989-A002-E98182F47C5C}" type="presOf" srcId="{AD4DCA35-8B63-400E-BA66-314A7C78D18D}" destId="{4E799477-3740-486B-8FA5-AFE6D6E2958B}" srcOrd="0" destOrd="0" presId="urn:diagrams.loki3.com/BracketList"/>
    <dgm:cxn modelId="{6BA30D85-FDFA-4466-8D5C-D0785002AC69}" type="presOf" srcId="{9EDBC98E-5EF9-41FC-BA53-A07A8BEB7887}" destId="{4ED2E663-F924-4308-8E49-F6DF6276E55C}" srcOrd="0" destOrd="0" presId="urn:diagrams.loki3.com/BracketList"/>
    <dgm:cxn modelId="{B2E97BA5-2450-41C4-8923-D71079036892}" type="presOf" srcId="{72E982CB-8E70-4368-A383-56BA172F74A0}" destId="{0521D35A-6F6B-49AF-89E8-248B707B1FCD}" srcOrd="0" destOrd="0" presId="urn:diagrams.loki3.com/BracketList"/>
    <dgm:cxn modelId="{B12F01D1-EF18-4858-B3FA-508D93234473}" type="presOf" srcId="{203DBA57-0531-4619-86B9-6B3C2059BD3D}" destId="{386F5CD7-3569-4D8F-BE5A-92DB7A822C0F}" srcOrd="0" destOrd="0" presId="urn:diagrams.loki3.com/BracketList"/>
    <dgm:cxn modelId="{02E55D6C-8897-4BD0-9D61-E129BDF000D6}" srcId="{203DBA57-0531-4619-86B9-6B3C2059BD3D}" destId="{E830D96D-E616-4351-B42F-162948092410}" srcOrd="1" destOrd="0" parTransId="{2C500F01-5850-4C66-B87B-A452B724CE9C}" sibTransId="{FA88D637-51B7-4E21-B313-095C7063C0AE}"/>
    <dgm:cxn modelId="{9A6B12D0-E91C-428A-BEAA-781EB523387C}" srcId="{D1B7A6EB-1021-4B0B-8F52-FF112572C807}" destId="{6FD2F59F-8A97-47E2-80D7-C8ED448051B4}" srcOrd="2" destOrd="0" parTransId="{74F46E3A-51C9-4397-BFE1-5095349232ED}" sibTransId="{26A3CFF0-8C20-4B58-A7F3-42FED790208E}"/>
    <dgm:cxn modelId="{A624B903-C15B-4A23-83EE-6645A7199E1A}" type="presOf" srcId="{00411C48-11C4-4940-BD51-D6EDE27046C9}" destId="{F3431BEF-0F8C-4A21-A70D-45AF2B677860}" srcOrd="0" destOrd="0" presId="urn:diagrams.loki3.com/BracketList"/>
    <dgm:cxn modelId="{A5B44812-553E-4061-B952-1C72DE169567}" srcId="{56901399-CE32-48D0-9789-02F4C395F529}" destId="{203DBA57-0531-4619-86B9-6B3C2059BD3D}" srcOrd="2" destOrd="0" parTransId="{BC146345-C367-4E31-98DE-9E7E374F2272}" sibTransId="{76945C5F-88AA-4365-9BCD-1CF8C215733D}"/>
    <dgm:cxn modelId="{D6A94076-3E8F-4359-ACE9-8DE1B5660BA2}" type="presOf" srcId="{E830D96D-E616-4351-B42F-162948092410}" destId="{0521D35A-6F6B-49AF-89E8-248B707B1FCD}" srcOrd="0" destOrd="1" presId="urn:diagrams.loki3.com/BracketList"/>
    <dgm:cxn modelId="{A6BF0E59-92D3-4DFC-8812-72C50995AEE3}" type="presOf" srcId="{6FD2F59F-8A97-47E2-80D7-C8ED448051B4}" destId="{4E799477-3740-486B-8FA5-AFE6D6E2958B}" srcOrd="0" destOrd="2" presId="urn:diagrams.loki3.com/BracketList"/>
    <dgm:cxn modelId="{C2ECF530-19E8-4679-B10A-EAFB1EFAA5A0}" type="presOf" srcId="{0FF58465-7C20-4CBB-99F5-4E0B9252FAF2}" destId="{4E799477-3740-486B-8FA5-AFE6D6E2958B}" srcOrd="0" destOrd="1" presId="urn:diagrams.loki3.com/BracketList"/>
    <dgm:cxn modelId="{3FC40A7C-266F-428F-BF59-2800A1BDA9E6}" srcId="{56901399-CE32-48D0-9789-02F4C395F529}" destId="{9EDBC98E-5EF9-41FC-BA53-A07A8BEB7887}" srcOrd="0" destOrd="0" parTransId="{F39A0AD0-6698-4C34-8D59-99B95BB54A12}" sibTransId="{DD451409-A3F9-48E7-921A-C46A194C46A0}"/>
    <dgm:cxn modelId="{E55B3B46-7489-4A4C-A2B8-1297584A4C22}" srcId="{203DBA57-0531-4619-86B9-6B3C2059BD3D}" destId="{BDBC4DF1-E4B7-4A29-98AA-474FA243304B}" srcOrd="2" destOrd="0" parTransId="{463EA5FB-0B50-4B29-BA0B-920C38210E02}" sibTransId="{26648D2C-2C63-4AEB-B3B6-4D3C588F5DE6}"/>
    <dgm:cxn modelId="{B0A2C26E-2968-45BA-A869-B7A4FB123FAD}" srcId="{D1B7A6EB-1021-4B0B-8F52-FF112572C807}" destId="{AD4DCA35-8B63-400E-BA66-314A7C78D18D}" srcOrd="0" destOrd="0" parTransId="{A445D66F-5404-4EB2-8C5D-B6BE46556396}" sibTransId="{433EABF4-8095-4DA0-AEB9-38E65E35CD10}"/>
    <dgm:cxn modelId="{1270FACD-09B3-432B-B93A-7B8E5DBFE34C}" type="presOf" srcId="{56901399-CE32-48D0-9789-02F4C395F529}" destId="{FD92D65E-1100-46FD-8432-6F961EC1D49B}" srcOrd="0" destOrd="0" presId="urn:diagrams.loki3.com/BracketList"/>
    <dgm:cxn modelId="{926F43A3-9835-4DE3-953C-F2D3951F640C}" type="presOf" srcId="{6F2F336C-C6D5-41CD-B559-520C7AE360DC}" destId="{F3431BEF-0F8C-4A21-A70D-45AF2B677860}" srcOrd="0" destOrd="1" presId="urn:diagrams.loki3.com/BracketList"/>
    <dgm:cxn modelId="{70D6C738-91AB-462B-A565-854651EA14C8}" srcId="{56901399-CE32-48D0-9789-02F4C395F529}" destId="{D1B7A6EB-1021-4B0B-8F52-FF112572C807}" srcOrd="1" destOrd="0" parTransId="{F9887693-97BF-41AB-AFCC-382CE9BF53A9}" sibTransId="{F2C82A6F-D510-4C4C-90A7-E1590425D367}"/>
    <dgm:cxn modelId="{1254D2AB-6E4D-4C5D-826E-F004BFF59A67}" srcId="{9EDBC98E-5EF9-41FC-BA53-A07A8BEB7887}" destId="{6F2F336C-C6D5-41CD-B559-520C7AE360DC}" srcOrd="1" destOrd="0" parTransId="{B928B86E-BCED-4399-BA9B-76C20A3C15D9}" sibTransId="{87F9DE27-9577-4377-AE16-130BDA1CD657}"/>
    <dgm:cxn modelId="{C291C6A6-FFD0-4513-95A4-AD4E4EC762F8}" type="presOf" srcId="{D1B7A6EB-1021-4B0B-8F52-FF112572C807}" destId="{4C527FE6-4AFD-4649-AB5D-B50526D8CFDC}" srcOrd="0" destOrd="0" presId="urn:diagrams.loki3.com/BracketList"/>
    <dgm:cxn modelId="{57A403DC-3350-4F50-BFB7-FFB9A1844763}" srcId="{9EDBC98E-5EF9-41FC-BA53-A07A8BEB7887}" destId="{00411C48-11C4-4940-BD51-D6EDE27046C9}" srcOrd="0" destOrd="0" parTransId="{164EBEAE-47ED-404C-B05B-1B50E573780C}" sibTransId="{07D5B54A-197E-473E-91F6-CCDA30128CEE}"/>
    <dgm:cxn modelId="{7D574D6C-3C54-44D5-8573-E062FC54A98E}" srcId="{203DBA57-0531-4619-86B9-6B3C2059BD3D}" destId="{72E982CB-8E70-4368-A383-56BA172F74A0}" srcOrd="0" destOrd="0" parTransId="{E7FD0B8D-D7D6-4B79-AC2F-69F2021FE851}" sibTransId="{92726F2C-D06C-42A1-A5F6-4CEBC55C3640}"/>
    <dgm:cxn modelId="{3199808C-BAE4-4E51-94E9-C88B54284C13}" type="presOf" srcId="{BDBC4DF1-E4B7-4A29-98AA-474FA243304B}" destId="{0521D35A-6F6B-49AF-89E8-248B707B1FCD}" srcOrd="0" destOrd="2" presId="urn:diagrams.loki3.com/BracketList"/>
    <dgm:cxn modelId="{2CCB87A5-5817-478D-BA19-0F9B8EB707C0}" type="presParOf" srcId="{FD92D65E-1100-46FD-8432-6F961EC1D49B}" destId="{103CDDB0-AF25-464A-81E3-41D0DDC76C35}" srcOrd="0" destOrd="0" presId="urn:diagrams.loki3.com/BracketList"/>
    <dgm:cxn modelId="{8A109111-FE11-4F63-9A8D-6846C049430A}" type="presParOf" srcId="{103CDDB0-AF25-464A-81E3-41D0DDC76C35}" destId="{4ED2E663-F924-4308-8E49-F6DF6276E55C}" srcOrd="0" destOrd="0" presId="urn:diagrams.loki3.com/BracketList"/>
    <dgm:cxn modelId="{8DC6A2AE-9BDF-4677-B478-63A27EEAC64F}" type="presParOf" srcId="{103CDDB0-AF25-464A-81E3-41D0DDC76C35}" destId="{0B84895C-9809-4F8F-BCA1-82C7E8DCEADC}" srcOrd="1" destOrd="0" presId="urn:diagrams.loki3.com/BracketList"/>
    <dgm:cxn modelId="{189C9E2B-B1D9-49E1-B0DF-0C674B0CF64B}" type="presParOf" srcId="{103CDDB0-AF25-464A-81E3-41D0DDC76C35}" destId="{CCA549BE-A792-4B19-B149-7CFCABD2B409}" srcOrd="2" destOrd="0" presId="urn:diagrams.loki3.com/BracketList"/>
    <dgm:cxn modelId="{005BA493-3EC7-4030-96A2-A0E5F9546C9C}" type="presParOf" srcId="{103CDDB0-AF25-464A-81E3-41D0DDC76C35}" destId="{F3431BEF-0F8C-4A21-A70D-45AF2B677860}" srcOrd="3" destOrd="0" presId="urn:diagrams.loki3.com/BracketList"/>
    <dgm:cxn modelId="{71BB347D-0993-4A75-8817-985F8B5AFD76}" type="presParOf" srcId="{FD92D65E-1100-46FD-8432-6F961EC1D49B}" destId="{9885219D-9CBA-4170-99D6-27C877A0F38E}" srcOrd="1" destOrd="0" presId="urn:diagrams.loki3.com/BracketList"/>
    <dgm:cxn modelId="{346B8F3F-DF48-4995-92B8-1F3A4981FB27}" type="presParOf" srcId="{FD92D65E-1100-46FD-8432-6F961EC1D49B}" destId="{6A7D5FCB-DE27-40DD-B788-BF12507150EF}" srcOrd="2" destOrd="0" presId="urn:diagrams.loki3.com/BracketList"/>
    <dgm:cxn modelId="{211BAE4D-8420-43D2-BD9D-A79E6F5120F3}" type="presParOf" srcId="{6A7D5FCB-DE27-40DD-B788-BF12507150EF}" destId="{4C527FE6-4AFD-4649-AB5D-B50526D8CFDC}" srcOrd="0" destOrd="0" presId="urn:diagrams.loki3.com/BracketList"/>
    <dgm:cxn modelId="{BF5C8A34-E0F4-466C-BD32-BA7C6721BCE4}" type="presParOf" srcId="{6A7D5FCB-DE27-40DD-B788-BF12507150EF}" destId="{7EE875FB-F379-4383-B5F3-0DA49BE0D69F}" srcOrd="1" destOrd="0" presId="urn:diagrams.loki3.com/BracketList"/>
    <dgm:cxn modelId="{9270A9B3-3B83-4B83-9A66-9808AAEBDABD}" type="presParOf" srcId="{6A7D5FCB-DE27-40DD-B788-BF12507150EF}" destId="{C2C20965-0970-453F-9049-0E6D22155B47}" srcOrd="2" destOrd="0" presId="urn:diagrams.loki3.com/BracketList"/>
    <dgm:cxn modelId="{86BEBBD8-A75E-4299-917D-DB73ED49BFAF}" type="presParOf" srcId="{6A7D5FCB-DE27-40DD-B788-BF12507150EF}" destId="{4E799477-3740-486B-8FA5-AFE6D6E2958B}" srcOrd="3" destOrd="0" presId="urn:diagrams.loki3.com/BracketList"/>
    <dgm:cxn modelId="{51F45C05-741A-4E4F-8008-51B7C4A15385}" type="presParOf" srcId="{FD92D65E-1100-46FD-8432-6F961EC1D49B}" destId="{6B1F15A8-F9CB-47C4-B313-EB33A52B4D9C}" srcOrd="3" destOrd="0" presId="urn:diagrams.loki3.com/BracketList"/>
    <dgm:cxn modelId="{F10329E8-DC48-4C20-901B-D678288AE7F1}" type="presParOf" srcId="{FD92D65E-1100-46FD-8432-6F961EC1D49B}" destId="{1A7BFF65-CC36-41C4-9D83-EEC04147D184}" srcOrd="4" destOrd="0" presId="urn:diagrams.loki3.com/BracketList"/>
    <dgm:cxn modelId="{AE0D3562-57B1-4C3D-9EE2-069D061C7FCC}" type="presParOf" srcId="{1A7BFF65-CC36-41C4-9D83-EEC04147D184}" destId="{386F5CD7-3569-4D8F-BE5A-92DB7A822C0F}" srcOrd="0" destOrd="0" presId="urn:diagrams.loki3.com/BracketList"/>
    <dgm:cxn modelId="{8FA9F047-45A6-40EE-9F54-F84CFFB48987}" type="presParOf" srcId="{1A7BFF65-CC36-41C4-9D83-EEC04147D184}" destId="{0F722738-FA31-4488-95E9-5E387A1AFA52}" srcOrd="1" destOrd="0" presId="urn:diagrams.loki3.com/BracketList"/>
    <dgm:cxn modelId="{CEB25161-98DA-45C0-B3DF-13F3C7188AD9}" type="presParOf" srcId="{1A7BFF65-CC36-41C4-9D83-EEC04147D184}" destId="{D06DBB79-393E-4E76-9EF0-115A95F449CC}" srcOrd="2" destOrd="0" presId="urn:diagrams.loki3.com/BracketList"/>
    <dgm:cxn modelId="{8965BB14-A597-48EB-BFC9-9F33D1533F58}" type="presParOf" srcId="{1A7BFF65-CC36-41C4-9D83-EEC04147D184}" destId="{0521D35A-6F6B-49AF-89E8-248B707B1FCD}" srcOrd="3"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6DA2E7E-19EF-412D-B148-A0DBA7BF07E7}"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en-US"/>
        </a:p>
      </dgm:t>
    </dgm:pt>
    <dgm:pt modelId="{B3659555-E899-48DA-9C5A-8E7DF7709CCD}">
      <dgm:prSet phldrT="[Text]" custT="1"/>
      <dgm:spPr/>
      <dgm:t>
        <a:bodyPr/>
        <a:lstStyle/>
        <a:p>
          <a:r>
            <a:rPr lang="en-US" sz="1600" b="1" dirty="0"/>
            <a:t>2012 – Basic compliance challenges</a:t>
          </a:r>
        </a:p>
      </dgm:t>
    </dgm:pt>
    <dgm:pt modelId="{32E65604-2385-4B8B-B330-B45E9ABAF59F}" type="parTrans" cxnId="{CCC09468-6439-4860-87B5-81A64D997679}">
      <dgm:prSet/>
      <dgm:spPr/>
      <dgm:t>
        <a:bodyPr/>
        <a:lstStyle/>
        <a:p>
          <a:endParaRPr lang="en-US"/>
        </a:p>
      </dgm:t>
    </dgm:pt>
    <dgm:pt modelId="{A6129E3E-D1DA-4D08-8865-6AD29464D790}" type="sibTrans" cxnId="{CCC09468-6439-4860-87B5-81A64D997679}">
      <dgm:prSet/>
      <dgm:spPr/>
      <dgm:t>
        <a:bodyPr/>
        <a:lstStyle/>
        <a:p>
          <a:endParaRPr lang="en-US"/>
        </a:p>
      </dgm:t>
    </dgm:pt>
    <dgm:pt modelId="{6C746FE7-AD3A-413B-B6CB-0A220E66F57F}">
      <dgm:prSet phldrT="[Text]" custT="1"/>
      <dgm:spPr/>
      <dgm:t>
        <a:bodyPr/>
        <a:lstStyle/>
        <a:p>
          <a:r>
            <a:rPr lang="en-US" sz="1600" b="1" dirty="0"/>
            <a:t>2015 – Basic compliance achieved </a:t>
          </a:r>
        </a:p>
      </dgm:t>
    </dgm:pt>
    <dgm:pt modelId="{05E69E0E-4EB3-4AD1-86E5-2C50C8452B22}" type="parTrans" cxnId="{6F491B8E-7B41-48F9-8DB3-4259C5F3BA47}">
      <dgm:prSet/>
      <dgm:spPr/>
      <dgm:t>
        <a:bodyPr/>
        <a:lstStyle/>
        <a:p>
          <a:endParaRPr lang="en-US"/>
        </a:p>
      </dgm:t>
    </dgm:pt>
    <dgm:pt modelId="{28B7A036-A106-425F-ACEF-037A4CE9E3F0}" type="sibTrans" cxnId="{6F491B8E-7B41-48F9-8DB3-4259C5F3BA47}">
      <dgm:prSet/>
      <dgm:spPr/>
      <dgm:t>
        <a:bodyPr/>
        <a:lstStyle/>
        <a:p>
          <a:endParaRPr lang="en-US"/>
        </a:p>
      </dgm:t>
    </dgm:pt>
    <dgm:pt modelId="{0A018EA4-F122-4516-AAEB-9B850C1A7DDA}">
      <dgm:prSet phldrT="[Text]" custT="1"/>
      <dgm:spPr/>
      <dgm:t>
        <a:bodyPr/>
        <a:lstStyle/>
        <a:p>
          <a:r>
            <a:rPr lang="en-US" sz="1600" b="1" dirty="0"/>
            <a:t>2017 – ISO 14001 (2015) achieved</a:t>
          </a:r>
        </a:p>
      </dgm:t>
    </dgm:pt>
    <dgm:pt modelId="{24F63E44-3D21-469B-856C-882AB0495924}" type="parTrans" cxnId="{9D7BB34B-2C3B-4CAF-A1DC-726C3CC146D5}">
      <dgm:prSet/>
      <dgm:spPr/>
      <dgm:t>
        <a:bodyPr/>
        <a:lstStyle/>
        <a:p>
          <a:endParaRPr lang="en-US"/>
        </a:p>
      </dgm:t>
    </dgm:pt>
    <dgm:pt modelId="{D244166B-F06D-4662-A7A7-974E6A949D97}" type="sibTrans" cxnId="{9D7BB34B-2C3B-4CAF-A1DC-726C3CC146D5}">
      <dgm:prSet/>
      <dgm:spPr/>
      <dgm:t>
        <a:bodyPr/>
        <a:lstStyle/>
        <a:p>
          <a:endParaRPr lang="en-US"/>
        </a:p>
      </dgm:t>
    </dgm:pt>
    <dgm:pt modelId="{BFEDA258-A00C-4F80-88A5-86F44B887C5B}">
      <dgm:prSet phldrT="[Text]" custT="1"/>
      <dgm:spPr/>
      <dgm:t>
        <a:bodyPr/>
        <a:lstStyle/>
        <a:p>
          <a:r>
            <a:rPr lang="en-US" sz="1600" b="1" dirty="0"/>
            <a:t>2019 – Mgt/systems are best in class.  Integrated into business model and shareholder reporting.</a:t>
          </a:r>
        </a:p>
        <a:p>
          <a:endParaRPr lang="en-US" sz="1600" b="1" dirty="0"/>
        </a:p>
        <a:p>
          <a:endParaRPr lang="en-US" sz="1800" b="1" dirty="0"/>
        </a:p>
      </dgm:t>
    </dgm:pt>
    <dgm:pt modelId="{F57F0DC0-A13E-4BCD-9061-37C4B6D9F48C}" type="parTrans" cxnId="{B67DFCB3-95D5-4B12-BEEE-1CA5BDC6A04E}">
      <dgm:prSet/>
      <dgm:spPr/>
      <dgm:t>
        <a:bodyPr/>
        <a:lstStyle/>
        <a:p>
          <a:endParaRPr lang="en-US"/>
        </a:p>
      </dgm:t>
    </dgm:pt>
    <dgm:pt modelId="{530362D9-7BB8-4A68-9CE7-A6951987B0D9}" type="sibTrans" cxnId="{B67DFCB3-95D5-4B12-BEEE-1CA5BDC6A04E}">
      <dgm:prSet/>
      <dgm:spPr/>
      <dgm:t>
        <a:bodyPr/>
        <a:lstStyle/>
        <a:p>
          <a:endParaRPr lang="en-US"/>
        </a:p>
      </dgm:t>
    </dgm:pt>
    <dgm:pt modelId="{2392C538-9EE3-4DC5-A96C-D7C0CA8604E1}">
      <dgm:prSet custT="1"/>
      <dgm:spPr/>
      <dgm:t>
        <a:bodyPr/>
        <a:lstStyle/>
        <a:p>
          <a:r>
            <a:rPr lang="en-US" sz="1600" b="1" dirty="0"/>
            <a:t>2021 –Dip Room BACT implemented</a:t>
          </a:r>
        </a:p>
      </dgm:t>
    </dgm:pt>
    <dgm:pt modelId="{714E979B-38F5-4DDA-B57E-D54C609F3625}" type="parTrans" cxnId="{724DEDA9-C6F6-46E9-898B-D0AE69C5DD62}">
      <dgm:prSet/>
      <dgm:spPr/>
      <dgm:t>
        <a:bodyPr/>
        <a:lstStyle/>
        <a:p>
          <a:endParaRPr lang="en-US"/>
        </a:p>
      </dgm:t>
    </dgm:pt>
    <dgm:pt modelId="{F7F73541-1C48-46C1-B894-1557CEB2A2A8}" type="sibTrans" cxnId="{724DEDA9-C6F6-46E9-898B-D0AE69C5DD62}">
      <dgm:prSet/>
      <dgm:spPr/>
      <dgm:t>
        <a:bodyPr/>
        <a:lstStyle/>
        <a:p>
          <a:endParaRPr lang="en-US"/>
        </a:p>
      </dgm:t>
    </dgm:pt>
    <dgm:pt modelId="{499D0F85-CD5C-4BF6-8C88-28F52C22E5D3}">
      <dgm:prSet phldrT="[Text]"/>
      <dgm:spPr/>
      <dgm:t>
        <a:bodyPr/>
        <a:lstStyle/>
        <a:p>
          <a:endParaRPr lang="en-US"/>
        </a:p>
      </dgm:t>
    </dgm:pt>
    <dgm:pt modelId="{D2392646-CC22-4306-BB8D-A97E6C95A76A}" type="parTrans" cxnId="{7350D95D-E1C1-484B-838F-F1DCF74257F0}">
      <dgm:prSet/>
      <dgm:spPr/>
      <dgm:t>
        <a:bodyPr/>
        <a:lstStyle/>
        <a:p>
          <a:endParaRPr lang="en-US"/>
        </a:p>
      </dgm:t>
    </dgm:pt>
    <dgm:pt modelId="{7B60F279-0D21-4650-B457-34090ABBB500}" type="sibTrans" cxnId="{7350D95D-E1C1-484B-838F-F1DCF74257F0}">
      <dgm:prSet/>
      <dgm:spPr/>
      <dgm:t>
        <a:bodyPr/>
        <a:lstStyle/>
        <a:p>
          <a:endParaRPr lang="en-US"/>
        </a:p>
      </dgm:t>
    </dgm:pt>
    <dgm:pt modelId="{43456215-119F-440C-B8B1-602055798BE6}">
      <dgm:prSet phldrT="[Text]"/>
      <dgm:spPr/>
      <dgm:t>
        <a:bodyPr/>
        <a:lstStyle/>
        <a:p>
          <a:endParaRPr lang="en-US"/>
        </a:p>
      </dgm:t>
    </dgm:pt>
    <dgm:pt modelId="{7DEAB0D8-712F-471F-916C-74E88C63C655}" type="parTrans" cxnId="{7BCA1518-EF74-4CA1-ABB0-0C595F80F004}">
      <dgm:prSet/>
      <dgm:spPr/>
      <dgm:t>
        <a:bodyPr/>
        <a:lstStyle/>
        <a:p>
          <a:endParaRPr lang="en-US"/>
        </a:p>
      </dgm:t>
    </dgm:pt>
    <dgm:pt modelId="{D09521AD-B530-43BA-81D0-53C774FA0FE7}" type="sibTrans" cxnId="{7BCA1518-EF74-4CA1-ABB0-0C595F80F004}">
      <dgm:prSet/>
      <dgm:spPr/>
      <dgm:t>
        <a:bodyPr/>
        <a:lstStyle/>
        <a:p>
          <a:endParaRPr lang="en-US"/>
        </a:p>
      </dgm:t>
    </dgm:pt>
    <dgm:pt modelId="{BDB553F5-AC0A-4417-A59D-7E8297FC98B4}" type="pres">
      <dgm:prSet presAssocID="{16DA2E7E-19EF-412D-B148-A0DBA7BF07E7}" presName="arrowDiagram" presStyleCnt="0">
        <dgm:presLayoutVars>
          <dgm:chMax val="5"/>
          <dgm:dir/>
          <dgm:resizeHandles val="exact"/>
        </dgm:presLayoutVars>
      </dgm:prSet>
      <dgm:spPr/>
      <dgm:t>
        <a:bodyPr/>
        <a:lstStyle/>
        <a:p>
          <a:endParaRPr lang="en-US"/>
        </a:p>
      </dgm:t>
    </dgm:pt>
    <dgm:pt modelId="{2631EDFE-2699-4CF5-B93F-62ACBA9D82F9}" type="pres">
      <dgm:prSet presAssocID="{16DA2E7E-19EF-412D-B148-A0DBA7BF07E7}" presName="arrow" presStyleLbl="bgShp" presStyleIdx="0" presStyleCnt="1"/>
      <dgm:spPr/>
    </dgm:pt>
    <dgm:pt modelId="{455105CD-215F-4E76-97DD-8599CDBCF849}" type="pres">
      <dgm:prSet presAssocID="{16DA2E7E-19EF-412D-B148-A0DBA7BF07E7}" presName="arrowDiagram5" presStyleCnt="0"/>
      <dgm:spPr/>
    </dgm:pt>
    <dgm:pt modelId="{778D506C-F73B-4DF4-ABDA-FB090ECDF10C}" type="pres">
      <dgm:prSet presAssocID="{B3659555-E899-48DA-9C5A-8E7DF7709CCD}" presName="bullet5a" presStyleLbl="node1" presStyleIdx="0" presStyleCnt="5"/>
      <dgm:spPr/>
    </dgm:pt>
    <dgm:pt modelId="{C347B8C6-1D82-4B23-B907-EF264112078B}" type="pres">
      <dgm:prSet presAssocID="{B3659555-E899-48DA-9C5A-8E7DF7709CCD}" presName="textBox5a" presStyleLbl="revTx" presStyleIdx="0" presStyleCnt="5">
        <dgm:presLayoutVars>
          <dgm:bulletEnabled val="1"/>
        </dgm:presLayoutVars>
      </dgm:prSet>
      <dgm:spPr/>
      <dgm:t>
        <a:bodyPr/>
        <a:lstStyle/>
        <a:p>
          <a:endParaRPr lang="en-US"/>
        </a:p>
      </dgm:t>
    </dgm:pt>
    <dgm:pt modelId="{CEB7CC69-C5CA-495D-B81A-E9D8D31BF9A8}" type="pres">
      <dgm:prSet presAssocID="{6C746FE7-AD3A-413B-B6CB-0A220E66F57F}" presName="bullet5b" presStyleLbl="node1" presStyleIdx="1" presStyleCnt="5"/>
      <dgm:spPr/>
    </dgm:pt>
    <dgm:pt modelId="{634D7279-5A3A-4ECB-BFEC-8D05B87BBEC4}" type="pres">
      <dgm:prSet presAssocID="{6C746FE7-AD3A-413B-B6CB-0A220E66F57F}" presName="textBox5b" presStyleLbl="revTx" presStyleIdx="1" presStyleCnt="5">
        <dgm:presLayoutVars>
          <dgm:bulletEnabled val="1"/>
        </dgm:presLayoutVars>
      </dgm:prSet>
      <dgm:spPr/>
      <dgm:t>
        <a:bodyPr/>
        <a:lstStyle/>
        <a:p>
          <a:endParaRPr lang="en-US"/>
        </a:p>
      </dgm:t>
    </dgm:pt>
    <dgm:pt modelId="{3D07BD74-3B71-41DA-8574-DD3D8371DA2C}" type="pres">
      <dgm:prSet presAssocID="{0A018EA4-F122-4516-AAEB-9B850C1A7DDA}" presName="bullet5c" presStyleLbl="node1" presStyleIdx="2" presStyleCnt="5"/>
      <dgm:spPr/>
    </dgm:pt>
    <dgm:pt modelId="{2B4C4343-279D-4378-AB44-43F5FB609838}" type="pres">
      <dgm:prSet presAssocID="{0A018EA4-F122-4516-AAEB-9B850C1A7DDA}" presName="textBox5c" presStyleLbl="revTx" presStyleIdx="2" presStyleCnt="5">
        <dgm:presLayoutVars>
          <dgm:bulletEnabled val="1"/>
        </dgm:presLayoutVars>
      </dgm:prSet>
      <dgm:spPr/>
      <dgm:t>
        <a:bodyPr/>
        <a:lstStyle/>
        <a:p>
          <a:endParaRPr lang="en-US"/>
        </a:p>
      </dgm:t>
    </dgm:pt>
    <dgm:pt modelId="{89D8D1E9-3F8E-4769-BC63-30E7D8514D6B}" type="pres">
      <dgm:prSet presAssocID="{BFEDA258-A00C-4F80-88A5-86F44B887C5B}" presName="bullet5d" presStyleLbl="node1" presStyleIdx="3" presStyleCnt="5"/>
      <dgm:spPr/>
    </dgm:pt>
    <dgm:pt modelId="{F5A1DAEA-DFF1-4387-A0BC-06D83E0E37EB}" type="pres">
      <dgm:prSet presAssocID="{BFEDA258-A00C-4F80-88A5-86F44B887C5B}" presName="textBox5d" presStyleLbl="revTx" presStyleIdx="3" presStyleCnt="5">
        <dgm:presLayoutVars>
          <dgm:bulletEnabled val="1"/>
        </dgm:presLayoutVars>
      </dgm:prSet>
      <dgm:spPr/>
      <dgm:t>
        <a:bodyPr/>
        <a:lstStyle/>
        <a:p>
          <a:endParaRPr lang="en-US"/>
        </a:p>
      </dgm:t>
    </dgm:pt>
    <dgm:pt modelId="{954E0B28-D1BD-4E6D-AD71-322DB6EBA2B1}" type="pres">
      <dgm:prSet presAssocID="{2392C538-9EE3-4DC5-A96C-D7C0CA8604E1}" presName="bullet5e" presStyleLbl="node1" presStyleIdx="4" presStyleCnt="5"/>
      <dgm:spPr/>
    </dgm:pt>
    <dgm:pt modelId="{383BE7EE-F46A-405C-8276-1A72E574A70E}" type="pres">
      <dgm:prSet presAssocID="{2392C538-9EE3-4DC5-A96C-D7C0CA8604E1}" presName="textBox5e" presStyleLbl="revTx" presStyleIdx="4" presStyleCnt="5">
        <dgm:presLayoutVars>
          <dgm:bulletEnabled val="1"/>
        </dgm:presLayoutVars>
      </dgm:prSet>
      <dgm:spPr/>
      <dgm:t>
        <a:bodyPr/>
        <a:lstStyle/>
        <a:p>
          <a:endParaRPr lang="en-US"/>
        </a:p>
      </dgm:t>
    </dgm:pt>
  </dgm:ptLst>
  <dgm:cxnLst>
    <dgm:cxn modelId="{1F134E72-5EF4-4A2E-96A3-1C2243DE37F6}" type="presOf" srcId="{16DA2E7E-19EF-412D-B148-A0DBA7BF07E7}" destId="{BDB553F5-AC0A-4417-A59D-7E8297FC98B4}" srcOrd="0" destOrd="0" presId="urn:microsoft.com/office/officeart/2005/8/layout/arrow2"/>
    <dgm:cxn modelId="{BEE653FE-6A19-4AF2-99D6-F2DE5EDD1EB5}" type="presOf" srcId="{B3659555-E899-48DA-9C5A-8E7DF7709CCD}" destId="{C347B8C6-1D82-4B23-B907-EF264112078B}" srcOrd="0" destOrd="0" presId="urn:microsoft.com/office/officeart/2005/8/layout/arrow2"/>
    <dgm:cxn modelId="{7350D95D-E1C1-484B-838F-F1DCF74257F0}" srcId="{16DA2E7E-19EF-412D-B148-A0DBA7BF07E7}" destId="{499D0F85-CD5C-4BF6-8C88-28F52C22E5D3}" srcOrd="5" destOrd="0" parTransId="{D2392646-CC22-4306-BB8D-A97E6C95A76A}" sibTransId="{7B60F279-0D21-4650-B457-34090ABBB500}"/>
    <dgm:cxn modelId="{EA209343-C2C8-4677-815E-B988C14F161B}" type="presOf" srcId="{BFEDA258-A00C-4F80-88A5-86F44B887C5B}" destId="{F5A1DAEA-DFF1-4387-A0BC-06D83E0E37EB}" srcOrd="0" destOrd="0" presId="urn:microsoft.com/office/officeart/2005/8/layout/arrow2"/>
    <dgm:cxn modelId="{6F491B8E-7B41-48F9-8DB3-4259C5F3BA47}" srcId="{16DA2E7E-19EF-412D-B148-A0DBA7BF07E7}" destId="{6C746FE7-AD3A-413B-B6CB-0A220E66F57F}" srcOrd="1" destOrd="0" parTransId="{05E69E0E-4EB3-4AD1-86E5-2C50C8452B22}" sibTransId="{28B7A036-A106-425F-ACEF-037A4CE9E3F0}"/>
    <dgm:cxn modelId="{B67DFCB3-95D5-4B12-BEEE-1CA5BDC6A04E}" srcId="{16DA2E7E-19EF-412D-B148-A0DBA7BF07E7}" destId="{BFEDA258-A00C-4F80-88A5-86F44B887C5B}" srcOrd="3" destOrd="0" parTransId="{F57F0DC0-A13E-4BCD-9061-37C4B6D9F48C}" sibTransId="{530362D9-7BB8-4A68-9CE7-A6951987B0D9}"/>
    <dgm:cxn modelId="{9CE0416B-67D7-4588-8199-665F1F4ED0A0}" type="presOf" srcId="{0A018EA4-F122-4516-AAEB-9B850C1A7DDA}" destId="{2B4C4343-279D-4378-AB44-43F5FB609838}" srcOrd="0" destOrd="0" presId="urn:microsoft.com/office/officeart/2005/8/layout/arrow2"/>
    <dgm:cxn modelId="{CCC09468-6439-4860-87B5-81A64D997679}" srcId="{16DA2E7E-19EF-412D-B148-A0DBA7BF07E7}" destId="{B3659555-E899-48DA-9C5A-8E7DF7709CCD}" srcOrd="0" destOrd="0" parTransId="{32E65604-2385-4B8B-B330-B45E9ABAF59F}" sibTransId="{A6129E3E-D1DA-4D08-8865-6AD29464D790}"/>
    <dgm:cxn modelId="{7BCA1518-EF74-4CA1-ABB0-0C595F80F004}" srcId="{16DA2E7E-19EF-412D-B148-A0DBA7BF07E7}" destId="{43456215-119F-440C-B8B1-602055798BE6}" srcOrd="6" destOrd="0" parTransId="{7DEAB0D8-712F-471F-916C-74E88C63C655}" sibTransId="{D09521AD-B530-43BA-81D0-53C774FA0FE7}"/>
    <dgm:cxn modelId="{0FC5A8F9-8856-4767-BE0D-B8DF3B8A55BE}" type="presOf" srcId="{6C746FE7-AD3A-413B-B6CB-0A220E66F57F}" destId="{634D7279-5A3A-4ECB-BFEC-8D05B87BBEC4}" srcOrd="0" destOrd="0" presId="urn:microsoft.com/office/officeart/2005/8/layout/arrow2"/>
    <dgm:cxn modelId="{9D7BB34B-2C3B-4CAF-A1DC-726C3CC146D5}" srcId="{16DA2E7E-19EF-412D-B148-A0DBA7BF07E7}" destId="{0A018EA4-F122-4516-AAEB-9B850C1A7DDA}" srcOrd="2" destOrd="0" parTransId="{24F63E44-3D21-469B-856C-882AB0495924}" sibTransId="{D244166B-F06D-4662-A7A7-974E6A949D97}"/>
    <dgm:cxn modelId="{35F14CA5-EB0D-4CEA-9002-C57B49690878}" type="presOf" srcId="{2392C538-9EE3-4DC5-A96C-D7C0CA8604E1}" destId="{383BE7EE-F46A-405C-8276-1A72E574A70E}" srcOrd="0" destOrd="0" presId="urn:microsoft.com/office/officeart/2005/8/layout/arrow2"/>
    <dgm:cxn modelId="{724DEDA9-C6F6-46E9-898B-D0AE69C5DD62}" srcId="{16DA2E7E-19EF-412D-B148-A0DBA7BF07E7}" destId="{2392C538-9EE3-4DC5-A96C-D7C0CA8604E1}" srcOrd="4" destOrd="0" parTransId="{714E979B-38F5-4DDA-B57E-D54C609F3625}" sibTransId="{F7F73541-1C48-46C1-B894-1557CEB2A2A8}"/>
    <dgm:cxn modelId="{55F97054-3A42-45BF-AD32-C760E6044F3B}" type="presParOf" srcId="{BDB553F5-AC0A-4417-A59D-7E8297FC98B4}" destId="{2631EDFE-2699-4CF5-B93F-62ACBA9D82F9}" srcOrd="0" destOrd="0" presId="urn:microsoft.com/office/officeart/2005/8/layout/arrow2"/>
    <dgm:cxn modelId="{14167E00-21E9-47EC-810B-B6C1A7E0DAA4}" type="presParOf" srcId="{BDB553F5-AC0A-4417-A59D-7E8297FC98B4}" destId="{455105CD-215F-4E76-97DD-8599CDBCF849}" srcOrd="1" destOrd="0" presId="urn:microsoft.com/office/officeart/2005/8/layout/arrow2"/>
    <dgm:cxn modelId="{1D309DF6-C894-482A-8317-BF2F109FD101}" type="presParOf" srcId="{455105CD-215F-4E76-97DD-8599CDBCF849}" destId="{778D506C-F73B-4DF4-ABDA-FB090ECDF10C}" srcOrd="0" destOrd="0" presId="urn:microsoft.com/office/officeart/2005/8/layout/arrow2"/>
    <dgm:cxn modelId="{A7E21645-B309-434C-A949-4EA1B70666D4}" type="presParOf" srcId="{455105CD-215F-4E76-97DD-8599CDBCF849}" destId="{C347B8C6-1D82-4B23-B907-EF264112078B}" srcOrd="1" destOrd="0" presId="urn:microsoft.com/office/officeart/2005/8/layout/arrow2"/>
    <dgm:cxn modelId="{12504204-F0C8-4C1E-981B-0134997AFCAB}" type="presParOf" srcId="{455105CD-215F-4E76-97DD-8599CDBCF849}" destId="{CEB7CC69-C5CA-495D-B81A-E9D8D31BF9A8}" srcOrd="2" destOrd="0" presId="urn:microsoft.com/office/officeart/2005/8/layout/arrow2"/>
    <dgm:cxn modelId="{C324722D-7173-40EA-B0BF-1446E9DC8975}" type="presParOf" srcId="{455105CD-215F-4E76-97DD-8599CDBCF849}" destId="{634D7279-5A3A-4ECB-BFEC-8D05B87BBEC4}" srcOrd="3" destOrd="0" presId="urn:microsoft.com/office/officeart/2005/8/layout/arrow2"/>
    <dgm:cxn modelId="{9D5569E9-B6AB-4D82-B6BD-98F2F31D5D9A}" type="presParOf" srcId="{455105CD-215F-4E76-97DD-8599CDBCF849}" destId="{3D07BD74-3B71-41DA-8574-DD3D8371DA2C}" srcOrd="4" destOrd="0" presId="urn:microsoft.com/office/officeart/2005/8/layout/arrow2"/>
    <dgm:cxn modelId="{2A979540-ADE0-4182-A9B5-0692DAC3CA30}" type="presParOf" srcId="{455105CD-215F-4E76-97DD-8599CDBCF849}" destId="{2B4C4343-279D-4378-AB44-43F5FB609838}" srcOrd="5" destOrd="0" presId="urn:microsoft.com/office/officeart/2005/8/layout/arrow2"/>
    <dgm:cxn modelId="{F580D4A8-2632-4EB3-9ACB-85B8255577D7}" type="presParOf" srcId="{455105CD-215F-4E76-97DD-8599CDBCF849}" destId="{89D8D1E9-3F8E-4769-BC63-30E7D8514D6B}" srcOrd="6" destOrd="0" presId="urn:microsoft.com/office/officeart/2005/8/layout/arrow2"/>
    <dgm:cxn modelId="{2244AA3B-4361-4681-A355-559D32AC3D8D}" type="presParOf" srcId="{455105CD-215F-4E76-97DD-8599CDBCF849}" destId="{F5A1DAEA-DFF1-4387-A0BC-06D83E0E37EB}" srcOrd="7" destOrd="0" presId="urn:microsoft.com/office/officeart/2005/8/layout/arrow2"/>
    <dgm:cxn modelId="{077910BB-1CDC-4CCC-8F38-F9D6AB544FA5}" type="presParOf" srcId="{455105CD-215F-4E76-97DD-8599CDBCF849}" destId="{954E0B28-D1BD-4E6D-AD71-322DB6EBA2B1}" srcOrd="8" destOrd="0" presId="urn:microsoft.com/office/officeart/2005/8/layout/arrow2"/>
    <dgm:cxn modelId="{06B1D38F-2842-4AF1-B39D-DFCEC75BCE8E}" type="presParOf" srcId="{455105CD-215F-4E76-97DD-8599CDBCF849}" destId="{383BE7EE-F46A-405C-8276-1A72E574A70E}" srcOrd="9"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373A0D-BC47-4CFF-96AF-7A5F551AC149}">
      <dsp:nvSpPr>
        <dsp:cNvPr id="0" name=""/>
        <dsp:cNvSpPr/>
      </dsp:nvSpPr>
      <dsp:spPr>
        <a:xfrm>
          <a:off x="3425662" y="2098983"/>
          <a:ext cx="1220700" cy="1220700"/>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a:t>Supply Chain Risk</a:t>
          </a:r>
        </a:p>
      </dsp:txBody>
      <dsp:txXfrm>
        <a:off x="3604429" y="2277750"/>
        <a:ext cx="863166" cy="863166"/>
      </dsp:txXfrm>
    </dsp:sp>
    <dsp:sp modelId="{EC9A7126-015C-41A7-9F25-5251A23E4191}">
      <dsp:nvSpPr>
        <dsp:cNvPr id="0" name=""/>
        <dsp:cNvSpPr/>
      </dsp:nvSpPr>
      <dsp:spPr>
        <a:xfrm rot="16200000">
          <a:off x="3607902" y="1657356"/>
          <a:ext cx="856220" cy="27033"/>
        </a:xfrm>
        <a:custGeom>
          <a:avLst/>
          <a:gdLst/>
          <a:ahLst/>
          <a:cxnLst/>
          <a:rect l="0" t="0" r="0" b="0"/>
          <a:pathLst>
            <a:path>
              <a:moveTo>
                <a:pt x="0" y="13516"/>
              </a:moveTo>
              <a:lnTo>
                <a:pt x="856220" y="13516"/>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4014606" y="1649467"/>
        <a:ext cx="42811" cy="42811"/>
      </dsp:txXfrm>
    </dsp:sp>
    <dsp:sp modelId="{7515B66B-D90C-4171-AF1A-A854966FE91A}">
      <dsp:nvSpPr>
        <dsp:cNvPr id="0" name=""/>
        <dsp:cNvSpPr/>
      </dsp:nvSpPr>
      <dsp:spPr>
        <a:xfrm>
          <a:off x="3425662" y="22061"/>
          <a:ext cx="1220700" cy="1220700"/>
        </a:xfrm>
        <a:prstGeom prst="ellipse">
          <a:avLst/>
        </a:prstGeom>
        <a:solidFill>
          <a:srgbClr val="00B05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b="1" kern="1200" dirty="0"/>
            <a:t>Well Run Company</a:t>
          </a:r>
        </a:p>
      </dsp:txBody>
      <dsp:txXfrm>
        <a:off x="3604429" y="200828"/>
        <a:ext cx="863166" cy="863166"/>
      </dsp:txXfrm>
    </dsp:sp>
    <dsp:sp modelId="{6A6D19A1-1F02-439C-B81B-1CB044E2329C}">
      <dsp:nvSpPr>
        <dsp:cNvPr id="0" name=""/>
        <dsp:cNvSpPr/>
      </dsp:nvSpPr>
      <dsp:spPr>
        <a:xfrm rot="18900000">
          <a:off x="4342204" y="1961514"/>
          <a:ext cx="856220" cy="27033"/>
        </a:xfrm>
        <a:custGeom>
          <a:avLst/>
          <a:gdLst/>
          <a:ahLst/>
          <a:cxnLst/>
          <a:rect l="0" t="0" r="0" b="0"/>
          <a:pathLst>
            <a:path>
              <a:moveTo>
                <a:pt x="0" y="13516"/>
              </a:moveTo>
              <a:lnTo>
                <a:pt x="856220" y="13516"/>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4748909" y="1953625"/>
        <a:ext cx="42811" cy="42811"/>
      </dsp:txXfrm>
    </dsp:sp>
    <dsp:sp modelId="{AE65613F-A758-4B4B-BBE0-FCF6FA78DA65}">
      <dsp:nvSpPr>
        <dsp:cNvPr id="0" name=""/>
        <dsp:cNvSpPr/>
      </dsp:nvSpPr>
      <dsp:spPr>
        <a:xfrm>
          <a:off x="4894267" y="630378"/>
          <a:ext cx="1220700" cy="1220700"/>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a:t>Improved Efficiencies &amp; Reduced Cost</a:t>
          </a:r>
        </a:p>
      </dsp:txBody>
      <dsp:txXfrm>
        <a:off x="5073034" y="809145"/>
        <a:ext cx="863166" cy="863166"/>
      </dsp:txXfrm>
    </dsp:sp>
    <dsp:sp modelId="{F4DF7965-A247-4E50-9508-FB23BD74E6CE}">
      <dsp:nvSpPr>
        <dsp:cNvPr id="0" name=""/>
        <dsp:cNvSpPr/>
      </dsp:nvSpPr>
      <dsp:spPr>
        <a:xfrm>
          <a:off x="4646362" y="2695816"/>
          <a:ext cx="800245" cy="27033"/>
        </a:xfrm>
        <a:custGeom>
          <a:avLst/>
          <a:gdLst/>
          <a:ahLst/>
          <a:cxnLst/>
          <a:rect l="0" t="0" r="0" b="0"/>
          <a:pathLst>
            <a:path>
              <a:moveTo>
                <a:pt x="0" y="13516"/>
              </a:moveTo>
              <a:lnTo>
                <a:pt x="800245" y="13516"/>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5026479" y="2689327"/>
        <a:ext cx="40012" cy="40012"/>
      </dsp:txXfrm>
    </dsp:sp>
    <dsp:sp modelId="{65DF0809-ADBA-45A9-8FA3-9EFB27BE8209}">
      <dsp:nvSpPr>
        <dsp:cNvPr id="0" name=""/>
        <dsp:cNvSpPr/>
      </dsp:nvSpPr>
      <dsp:spPr>
        <a:xfrm>
          <a:off x="5446608" y="2098983"/>
          <a:ext cx="1332651" cy="1220700"/>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a:t>Ensures Continual Improvement</a:t>
          </a:r>
        </a:p>
      </dsp:txBody>
      <dsp:txXfrm>
        <a:off x="5641770" y="2277750"/>
        <a:ext cx="942327" cy="863166"/>
      </dsp:txXfrm>
    </dsp:sp>
    <dsp:sp modelId="{4B61298E-D20A-4EB8-948B-998344487409}">
      <dsp:nvSpPr>
        <dsp:cNvPr id="0" name=""/>
        <dsp:cNvSpPr/>
      </dsp:nvSpPr>
      <dsp:spPr>
        <a:xfrm rot="2700000">
          <a:off x="4342204" y="3430119"/>
          <a:ext cx="856220" cy="27033"/>
        </a:xfrm>
        <a:custGeom>
          <a:avLst/>
          <a:gdLst/>
          <a:ahLst/>
          <a:cxnLst/>
          <a:rect l="0" t="0" r="0" b="0"/>
          <a:pathLst>
            <a:path>
              <a:moveTo>
                <a:pt x="0" y="13516"/>
              </a:moveTo>
              <a:lnTo>
                <a:pt x="856220" y="13516"/>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4748909" y="3422230"/>
        <a:ext cx="42811" cy="42811"/>
      </dsp:txXfrm>
    </dsp:sp>
    <dsp:sp modelId="{25C0F260-A953-496F-A5C8-7E13D15C9B80}">
      <dsp:nvSpPr>
        <dsp:cNvPr id="0" name=""/>
        <dsp:cNvSpPr/>
      </dsp:nvSpPr>
      <dsp:spPr>
        <a:xfrm>
          <a:off x="4894267" y="3567588"/>
          <a:ext cx="1220700" cy="1220700"/>
        </a:xfrm>
        <a:prstGeom prst="ellipse">
          <a:avLst/>
        </a:prstGeom>
        <a:solidFill>
          <a:srgbClr val="001489"/>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b="0" kern="1200" dirty="0"/>
            <a:t>Reduced Compliance Risk</a:t>
          </a:r>
        </a:p>
      </dsp:txBody>
      <dsp:txXfrm>
        <a:off x="5073034" y="3746355"/>
        <a:ext cx="863166" cy="863166"/>
      </dsp:txXfrm>
    </dsp:sp>
    <dsp:sp modelId="{110BC42C-A615-46FF-AAE7-72CDE8FB2268}">
      <dsp:nvSpPr>
        <dsp:cNvPr id="0" name=""/>
        <dsp:cNvSpPr/>
      </dsp:nvSpPr>
      <dsp:spPr>
        <a:xfrm rot="5400000">
          <a:off x="3607902" y="3734277"/>
          <a:ext cx="856220" cy="27033"/>
        </a:xfrm>
        <a:custGeom>
          <a:avLst/>
          <a:gdLst/>
          <a:ahLst/>
          <a:cxnLst/>
          <a:rect l="0" t="0" r="0" b="0"/>
          <a:pathLst>
            <a:path>
              <a:moveTo>
                <a:pt x="0" y="13516"/>
              </a:moveTo>
              <a:lnTo>
                <a:pt x="856220" y="13516"/>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4014606" y="3726388"/>
        <a:ext cx="42811" cy="42811"/>
      </dsp:txXfrm>
    </dsp:sp>
    <dsp:sp modelId="{E13B23F5-CA1D-4F52-B3CD-84983A46ECD0}">
      <dsp:nvSpPr>
        <dsp:cNvPr id="0" name=""/>
        <dsp:cNvSpPr/>
      </dsp:nvSpPr>
      <dsp:spPr>
        <a:xfrm>
          <a:off x="3425662" y="4175904"/>
          <a:ext cx="1220700" cy="1220700"/>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a:t>Ensures Employee and Mgt. Engagement</a:t>
          </a:r>
        </a:p>
      </dsp:txBody>
      <dsp:txXfrm>
        <a:off x="3604429" y="4354671"/>
        <a:ext cx="863166" cy="863166"/>
      </dsp:txXfrm>
    </dsp:sp>
    <dsp:sp modelId="{AF70D4E3-0E38-4C7D-A77B-10D38B7B8F07}">
      <dsp:nvSpPr>
        <dsp:cNvPr id="0" name=""/>
        <dsp:cNvSpPr/>
      </dsp:nvSpPr>
      <dsp:spPr>
        <a:xfrm rot="8100000">
          <a:off x="2873599" y="3430119"/>
          <a:ext cx="856220" cy="27033"/>
        </a:xfrm>
        <a:custGeom>
          <a:avLst/>
          <a:gdLst/>
          <a:ahLst/>
          <a:cxnLst/>
          <a:rect l="0" t="0" r="0" b="0"/>
          <a:pathLst>
            <a:path>
              <a:moveTo>
                <a:pt x="0" y="13516"/>
              </a:moveTo>
              <a:lnTo>
                <a:pt x="856220" y="13516"/>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10800000">
        <a:off x="3280304" y="3422230"/>
        <a:ext cx="42811" cy="42811"/>
      </dsp:txXfrm>
    </dsp:sp>
    <dsp:sp modelId="{580643AC-300C-4477-97B3-9B779A974252}">
      <dsp:nvSpPr>
        <dsp:cNvPr id="0" name=""/>
        <dsp:cNvSpPr/>
      </dsp:nvSpPr>
      <dsp:spPr>
        <a:xfrm>
          <a:off x="1957056" y="3567588"/>
          <a:ext cx="1220700" cy="1220700"/>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Incorporates Environment into Business Strategy</a:t>
          </a:r>
        </a:p>
      </dsp:txBody>
      <dsp:txXfrm>
        <a:off x="2135823" y="3746355"/>
        <a:ext cx="863166" cy="863166"/>
      </dsp:txXfrm>
    </dsp:sp>
    <dsp:sp modelId="{C178BE73-335A-43D1-B370-F2E5EF071E19}">
      <dsp:nvSpPr>
        <dsp:cNvPr id="0" name=""/>
        <dsp:cNvSpPr/>
      </dsp:nvSpPr>
      <dsp:spPr>
        <a:xfrm rot="10800000">
          <a:off x="2569441" y="2695816"/>
          <a:ext cx="856220" cy="27033"/>
        </a:xfrm>
        <a:custGeom>
          <a:avLst/>
          <a:gdLst/>
          <a:ahLst/>
          <a:cxnLst/>
          <a:rect l="0" t="0" r="0" b="0"/>
          <a:pathLst>
            <a:path>
              <a:moveTo>
                <a:pt x="0" y="13516"/>
              </a:moveTo>
              <a:lnTo>
                <a:pt x="856220" y="13516"/>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10800000">
        <a:off x="2976146" y="2687927"/>
        <a:ext cx="42811" cy="42811"/>
      </dsp:txXfrm>
    </dsp:sp>
    <dsp:sp modelId="{3FFBECE9-1B07-4486-BC9E-2ECE0FA046A3}">
      <dsp:nvSpPr>
        <dsp:cNvPr id="0" name=""/>
        <dsp:cNvSpPr/>
      </dsp:nvSpPr>
      <dsp:spPr>
        <a:xfrm>
          <a:off x="1348740" y="2098983"/>
          <a:ext cx="1220700" cy="1220700"/>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Opens up Additional Markets</a:t>
          </a:r>
        </a:p>
      </dsp:txBody>
      <dsp:txXfrm>
        <a:off x="1527507" y="2277750"/>
        <a:ext cx="863166" cy="863166"/>
      </dsp:txXfrm>
    </dsp:sp>
    <dsp:sp modelId="{F981CCD5-B226-4E7F-A867-B0D891145048}">
      <dsp:nvSpPr>
        <dsp:cNvPr id="0" name=""/>
        <dsp:cNvSpPr/>
      </dsp:nvSpPr>
      <dsp:spPr>
        <a:xfrm rot="13500000">
          <a:off x="2873599" y="1961514"/>
          <a:ext cx="856220" cy="27033"/>
        </a:xfrm>
        <a:custGeom>
          <a:avLst/>
          <a:gdLst/>
          <a:ahLst/>
          <a:cxnLst/>
          <a:rect l="0" t="0" r="0" b="0"/>
          <a:pathLst>
            <a:path>
              <a:moveTo>
                <a:pt x="0" y="13516"/>
              </a:moveTo>
              <a:lnTo>
                <a:pt x="856220" y="13516"/>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10800000">
        <a:off x="3280304" y="1953625"/>
        <a:ext cx="42811" cy="42811"/>
      </dsp:txXfrm>
    </dsp:sp>
    <dsp:sp modelId="{B3080E06-619F-47EA-B40D-266018926B3C}">
      <dsp:nvSpPr>
        <dsp:cNvPr id="0" name=""/>
        <dsp:cNvSpPr/>
      </dsp:nvSpPr>
      <dsp:spPr>
        <a:xfrm>
          <a:off x="1957056" y="630378"/>
          <a:ext cx="1220700" cy="1220700"/>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Perception</a:t>
          </a:r>
        </a:p>
      </dsp:txBody>
      <dsp:txXfrm>
        <a:off x="2135823" y="809145"/>
        <a:ext cx="863166" cy="8631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CBC5C7-F830-4354-BF2D-94D81A2010B5}">
      <dsp:nvSpPr>
        <dsp:cNvPr id="0" name=""/>
        <dsp:cNvSpPr/>
      </dsp:nvSpPr>
      <dsp:spPr>
        <a:xfrm>
          <a:off x="2381" y="0"/>
          <a:ext cx="2901156" cy="580786"/>
        </a:xfrm>
        <a:prstGeom prst="chevron">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i="1" kern="1200" dirty="0"/>
            <a:t>Was: </a:t>
          </a:r>
          <a:r>
            <a:rPr lang="en-US" sz="1800" kern="1200" dirty="0"/>
            <a:t>Governance focus at proxy-time</a:t>
          </a:r>
        </a:p>
      </dsp:txBody>
      <dsp:txXfrm>
        <a:off x="292774" y="0"/>
        <a:ext cx="2320370" cy="580786"/>
      </dsp:txXfrm>
    </dsp:sp>
    <dsp:sp modelId="{EBA80987-4475-48B5-A53D-754CF7C72B29}">
      <dsp:nvSpPr>
        <dsp:cNvPr id="0" name=""/>
        <dsp:cNvSpPr/>
      </dsp:nvSpPr>
      <dsp:spPr>
        <a:xfrm>
          <a:off x="2613421" y="0"/>
          <a:ext cx="2901156" cy="580786"/>
        </a:xfrm>
        <a:prstGeom prst="chevron">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i="1" kern="1200" dirty="0"/>
            <a:t>Then: </a:t>
          </a:r>
          <a:r>
            <a:rPr lang="en-US" sz="1800" kern="1200" dirty="0"/>
            <a:t>Socially Responsible funds</a:t>
          </a:r>
        </a:p>
      </dsp:txBody>
      <dsp:txXfrm>
        <a:off x="2903814" y="0"/>
        <a:ext cx="2320370" cy="580786"/>
      </dsp:txXfrm>
    </dsp:sp>
    <dsp:sp modelId="{8C96A0CA-13C5-42E8-A3EA-627B0CE6A11E}">
      <dsp:nvSpPr>
        <dsp:cNvPr id="0" name=""/>
        <dsp:cNvSpPr/>
      </dsp:nvSpPr>
      <dsp:spPr>
        <a:xfrm>
          <a:off x="5224462" y="0"/>
          <a:ext cx="2901156" cy="580786"/>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kern="1200" dirty="0"/>
            <a:t>Now: Traditional investor evaluation</a:t>
          </a:r>
        </a:p>
      </dsp:txBody>
      <dsp:txXfrm>
        <a:off x="5514855" y="0"/>
        <a:ext cx="2320370" cy="5807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EDA42C-EFA2-462E-A44F-2E54BE87F2ED}">
      <dsp:nvSpPr>
        <dsp:cNvPr id="0" name=""/>
        <dsp:cNvSpPr/>
      </dsp:nvSpPr>
      <dsp:spPr>
        <a:xfrm>
          <a:off x="15073" y="1313737"/>
          <a:ext cx="1872167" cy="749599"/>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US" sz="1500" b="1" kern="1200" dirty="0"/>
            <a:t>Organizational Context</a:t>
          </a:r>
        </a:p>
      </dsp:txBody>
      <dsp:txXfrm>
        <a:off x="15073" y="1313737"/>
        <a:ext cx="1872167" cy="749599"/>
      </dsp:txXfrm>
    </dsp:sp>
    <dsp:sp modelId="{B9540ABC-72A8-41BF-AB30-8AF3FE52C6C0}">
      <dsp:nvSpPr>
        <dsp:cNvPr id="0" name=""/>
        <dsp:cNvSpPr/>
      </dsp:nvSpPr>
      <dsp:spPr>
        <a:xfrm>
          <a:off x="15073" y="2063336"/>
          <a:ext cx="1872167" cy="204159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The overall business climate in which you operate in</a:t>
          </a:r>
        </a:p>
        <a:p>
          <a:pPr marL="114300" lvl="1" indent="-114300" algn="l" defTabSz="622300">
            <a:lnSpc>
              <a:spcPct val="90000"/>
            </a:lnSpc>
            <a:spcBef>
              <a:spcPct val="0"/>
            </a:spcBef>
            <a:spcAft>
              <a:spcPct val="15000"/>
            </a:spcAft>
            <a:buChar char="••"/>
          </a:pPr>
          <a:r>
            <a:rPr lang="en-US" sz="1400" kern="1200" dirty="0"/>
            <a:t>Internal factors</a:t>
          </a:r>
        </a:p>
        <a:p>
          <a:pPr marL="114300" lvl="1" indent="-114300" algn="l" defTabSz="622300">
            <a:lnSpc>
              <a:spcPct val="90000"/>
            </a:lnSpc>
            <a:spcBef>
              <a:spcPct val="0"/>
            </a:spcBef>
            <a:spcAft>
              <a:spcPct val="15000"/>
            </a:spcAft>
            <a:buChar char="••"/>
          </a:pPr>
          <a:r>
            <a:rPr lang="en-US" sz="1400" kern="1200" dirty="0"/>
            <a:t>External factors</a:t>
          </a:r>
        </a:p>
        <a:p>
          <a:pPr marL="114300" lvl="1" indent="-114300" algn="l" defTabSz="622300">
            <a:lnSpc>
              <a:spcPct val="90000"/>
            </a:lnSpc>
            <a:spcBef>
              <a:spcPct val="0"/>
            </a:spcBef>
            <a:spcAft>
              <a:spcPct val="15000"/>
            </a:spcAft>
            <a:buChar char="••"/>
          </a:pPr>
          <a:r>
            <a:rPr lang="en-US" sz="1400" kern="1200" dirty="0"/>
            <a:t>Better understanding of risks &amp; opportunities</a:t>
          </a:r>
        </a:p>
      </dsp:txBody>
      <dsp:txXfrm>
        <a:off x="15073" y="2063336"/>
        <a:ext cx="1872167" cy="2041593"/>
      </dsp:txXfrm>
    </dsp:sp>
    <dsp:sp modelId="{50071C80-04F3-4668-B59B-5F9EB2046DDC}">
      <dsp:nvSpPr>
        <dsp:cNvPr id="0" name=""/>
        <dsp:cNvSpPr/>
      </dsp:nvSpPr>
      <dsp:spPr>
        <a:xfrm>
          <a:off x="2149344" y="1313737"/>
          <a:ext cx="1872167" cy="749599"/>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US" sz="1500" b="1" kern="1200" dirty="0"/>
            <a:t>Needs &amp; Expectations of Interested Parties</a:t>
          </a:r>
        </a:p>
      </dsp:txBody>
      <dsp:txXfrm>
        <a:off x="2149344" y="1313737"/>
        <a:ext cx="1872167" cy="749599"/>
      </dsp:txXfrm>
    </dsp:sp>
    <dsp:sp modelId="{916F135A-C95C-43C2-816D-CAA0107CE5B8}">
      <dsp:nvSpPr>
        <dsp:cNvPr id="0" name=""/>
        <dsp:cNvSpPr/>
      </dsp:nvSpPr>
      <dsp:spPr>
        <a:xfrm>
          <a:off x="2149344" y="2063336"/>
          <a:ext cx="1872167" cy="204159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Identify key stakeholders</a:t>
          </a:r>
        </a:p>
        <a:p>
          <a:pPr marL="114300" lvl="1" indent="-114300" algn="l" defTabSz="622300">
            <a:lnSpc>
              <a:spcPct val="90000"/>
            </a:lnSpc>
            <a:spcBef>
              <a:spcPct val="0"/>
            </a:spcBef>
            <a:spcAft>
              <a:spcPct val="15000"/>
            </a:spcAft>
            <a:buChar char="••"/>
          </a:pPr>
          <a:r>
            <a:rPr lang="en-US" sz="1400" kern="1200" dirty="0"/>
            <a:t>What are the needs &amp; expectations of key stakeholders?</a:t>
          </a:r>
        </a:p>
        <a:p>
          <a:pPr marL="114300" lvl="1" indent="-114300" algn="l" defTabSz="622300">
            <a:lnSpc>
              <a:spcPct val="90000"/>
            </a:lnSpc>
            <a:spcBef>
              <a:spcPct val="0"/>
            </a:spcBef>
            <a:spcAft>
              <a:spcPct val="15000"/>
            </a:spcAft>
            <a:buChar char="••"/>
          </a:pPr>
          <a:r>
            <a:rPr lang="en-US" sz="1400" kern="1200" dirty="0"/>
            <a:t>What impact on stakeholders if goals/objectives of EMS are not met</a:t>
          </a:r>
        </a:p>
      </dsp:txBody>
      <dsp:txXfrm>
        <a:off x="2149344" y="2063336"/>
        <a:ext cx="1872167" cy="2041593"/>
      </dsp:txXfrm>
    </dsp:sp>
    <dsp:sp modelId="{E142A0A7-4B89-4154-A586-B170B606DC6E}">
      <dsp:nvSpPr>
        <dsp:cNvPr id="0" name=""/>
        <dsp:cNvSpPr/>
      </dsp:nvSpPr>
      <dsp:spPr>
        <a:xfrm>
          <a:off x="4283616" y="1313737"/>
          <a:ext cx="1872167" cy="749599"/>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US" sz="1500" b="1" kern="1200" dirty="0"/>
            <a:t>Life Cycle Perspective</a:t>
          </a:r>
        </a:p>
      </dsp:txBody>
      <dsp:txXfrm>
        <a:off x="4283616" y="1313737"/>
        <a:ext cx="1872167" cy="749599"/>
      </dsp:txXfrm>
    </dsp:sp>
    <dsp:sp modelId="{000C6D4E-C4F8-4606-B679-F3DCBD6D70D5}">
      <dsp:nvSpPr>
        <dsp:cNvPr id="0" name=""/>
        <dsp:cNvSpPr/>
      </dsp:nvSpPr>
      <dsp:spPr>
        <a:xfrm>
          <a:off x="4283616" y="2063336"/>
          <a:ext cx="1872167" cy="204159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Need to </a:t>
          </a:r>
          <a:r>
            <a:rPr lang="en-US" sz="1400" b="1" i="1" kern="1200" dirty="0"/>
            <a:t>consider</a:t>
          </a:r>
          <a:r>
            <a:rPr lang="en-US" sz="1400" kern="1200" dirty="0"/>
            <a:t> life cycle for:</a:t>
          </a:r>
        </a:p>
        <a:p>
          <a:pPr marL="228600" lvl="2" indent="-114300" algn="l" defTabSz="622300">
            <a:lnSpc>
              <a:spcPct val="90000"/>
            </a:lnSpc>
            <a:spcBef>
              <a:spcPct val="0"/>
            </a:spcBef>
            <a:spcAft>
              <a:spcPct val="15000"/>
            </a:spcAft>
            <a:buFont typeface="Wingdings" panose="05000000000000000000" pitchFamily="2" charset="2"/>
            <a:buChar char="••"/>
          </a:pPr>
          <a:r>
            <a:rPr lang="en-US" sz="1400" kern="1200" dirty="0"/>
            <a:t>Procurement</a:t>
          </a:r>
        </a:p>
        <a:p>
          <a:pPr marL="228600" lvl="2" indent="-114300" algn="l" defTabSz="622300">
            <a:lnSpc>
              <a:spcPct val="90000"/>
            </a:lnSpc>
            <a:spcBef>
              <a:spcPct val="0"/>
            </a:spcBef>
            <a:spcAft>
              <a:spcPct val="15000"/>
            </a:spcAft>
            <a:buFont typeface="Wingdings" panose="05000000000000000000" pitchFamily="2" charset="2"/>
            <a:buChar char="••"/>
          </a:pPr>
          <a:r>
            <a:rPr lang="en-US" sz="1400" kern="1200" dirty="0"/>
            <a:t>Design</a:t>
          </a:r>
        </a:p>
        <a:p>
          <a:pPr marL="228600" lvl="2" indent="-114300" algn="l" defTabSz="622300">
            <a:lnSpc>
              <a:spcPct val="90000"/>
            </a:lnSpc>
            <a:spcBef>
              <a:spcPct val="0"/>
            </a:spcBef>
            <a:spcAft>
              <a:spcPct val="15000"/>
            </a:spcAft>
            <a:buFont typeface="Wingdings" panose="05000000000000000000" pitchFamily="2" charset="2"/>
            <a:buChar char="••"/>
          </a:pPr>
          <a:r>
            <a:rPr lang="en-US" sz="1400" kern="1200" dirty="0"/>
            <a:t>Transportation</a:t>
          </a:r>
        </a:p>
        <a:p>
          <a:pPr marL="228600" lvl="2" indent="-114300" algn="l" defTabSz="622300">
            <a:lnSpc>
              <a:spcPct val="90000"/>
            </a:lnSpc>
            <a:spcBef>
              <a:spcPct val="0"/>
            </a:spcBef>
            <a:spcAft>
              <a:spcPct val="15000"/>
            </a:spcAft>
            <a:buFont typeface="Wingdings" panose="05000000000000000000" pitchFamily="2" charset="2"/>
            <a:buChar char="••"/>
          </a:pPr>
          <a:r>
            <a:rPr lang="en-US" sz="1400" kern="1200" dirty="0"/>
            <a:t>Disposal</a:t>
          </a:r>
        </a:p>
      </dsp:txBody>
      <dsp:txXfrm>
        <a:off x="4283616" y="2063336"/>
        <a:ext cx="1872167" cy="2041593"/>
      </dsp:txXfrm>
    </dsp:sp>
    <dsp:sp modelId="{54362658-865F-437C-B2D2-1A10DAABF300}">
      <dsp:nvSpPr>
        <dsp:cNvPr id="0" name=""/>
        <dsp:cNvSpPr/>
      </dsp:nvSpPr>
      <dsp:spPr>
        <a:xfrm>
          <a:off x="6417887" y="1313737"/>
          <a:ext cx="1872167" cy="749599"/>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US" sz="1500" b="1" kern="1200" dirty="0"/>
            <a:t>Environmental Performance</a:t>
          </a:r>
        </a:p>
      </dsp:txBody>
      <dsp:txXfrm>
        <a:off x="6417887" y="1313737"/>
        <a:ext cx="1872167" cy="749599"/>
      </dsp:txXfrm>
    </dsp:sp>
    <dsp:sp modelId="{446A057D-9FC0-4CB8-AB09-6434878AED7A}">
      <dsp:nvSpPr>
        <dsp:cNvPr id="0" name=""/>
        <dsp:cNvSpPr/>
      </dsp:nvSpPr>
      <dsp:spPr>
        <a:xfrm>
          <a:off x="6417887" y="2063336"/>
          <a:ext cx="1872167" cy="204159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Quantitative data</a:t>
          </a:r>
        </a:p>
        <a:p>
          <a:pPr marL="114300" lvl="1" indent="-114300" algn="l" defTabSz="622300">
            <a:lnSpc>
              <a:spcPct val="90000"/>
            </a:lnSpc>
            <a:spcBef>
              <a:spcPct val="0"/>
            </a:spcBef>
            <a:spcAft>
              <a:spcPct val="15000"/>
            </a:spcAft>
            <a:buChar char="••"/>
          </a:pPr>
          <a:r>
            <a:rPr lang="en-US" sz="1400" kern="1200" dirty="0"/>
            <a:t>Air</a:t>
          </a:r>
        </a:p>
        <a:p>
          <a:pPr marL="114300" lvl="1" indent="-114300" algn="l" defTabSz="622300">
            <a:lnSpc>
              <a:spcPct val="90000"/>
            </a:lnSpc>
            <a:spcBef>
              <a:spcPct val="0"/>
            </a:spcBef>
            <a:spcAft>
              <a:spcPct val="15000"/>
            </a:spcAft>
            <a:buChar char="••"/>
          </a:pPr>
          <a:r>
            <a:rPr lang="en-US" sz="1400" kern="1200" dirty="0"/>
            <a:t>Waste</a:t>
          </a:r>
        </a:p>
        <a:p>
          <a:pPr marL="114300" lvl="1" indent="-114300" algn="l" defTabSz="622300">
            <a:lnSpc>
              <a:spcPct val="90000"/>
            </a:lnSpc>
            <a:spcBef>
              <a:spcPct val="0"/>
            </a:spcBef>
            <a:spcAft>
              <a:spcPct val="15000"/>
            </a:spcAft>
            <a:buChar char="••"/>
          </a:pPr>
          <a:r>
            <a:rPr lang="en-US" sz="1400" kern="1200" dirty="0"/>
            <a:t>Water</a:t>
          </a:r>
        </a:p>
      </dsp:txBody>
      <dsp:txXfrm>
        <a:off x="6417887" y="2063336"/>
        <a:ext cx="1872167" cy="2041593"/>
      </dsp:txXfrm>
    </dsp:sp>
    <dsp:sp modelId="{5E5714C9-6296-4138-B7B9-48213B81B158}">
      <dsp:nvSpPr>
        <dsp:cNvPr id="0" name=""/>
        <dsp:cNvSpPr/>
      </dsp:nvSpPr>
      <dsp:spPr>
        <a:xfrm>
          <a:off x="8552158" y="1313737"/>
          <a:ext cx="1872167" cy="749599"/>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US" sz="1500" b="1" kern="1200" dirty="0"/>
            <a:t>Leadership Involvement &amp; Engagement</a:t>
          </a:r>
        </a:p>
      </dsp:txBody>
      <dsp:txXfrm>
        <a:off x="8552158" y="1313737"/>
        <a:ext cx="1872167" cy="749599"/>
      </dsp:txXfrm>
    </dsp:sp>
    <dsp:sp modelId="{603499B6-1700-4C9F-B9E1-3889E7E74FFA}">
      <dsp:nvSpPr>
        <dsp:cNvPr id="0" name=""/>
        <dsp:cNvSpPr/>
      </dsp:nvSpPr>
      <dsp:spPr>
        <a:xfrm>
          <a:off x="8552158" y="2063336"/>
          <a:ext cx="1872167" cy="204159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No longer an EMR</a:t>
          </a:r>
        </a:p>
        <a:p>
          <a:pPr marL="114300" lvl="1" indent="-114300" algn="l" defTabSz="622300">
            <a:lnSpc>
              <a:spcPct val="90000"/>
            </a:lnSpc>
            <a:spcBef>
              <a:spcPct val="0"/>
            </a:spcBef>
            <a:spcAft>
              <a:spcPct val="15000"/>
            </a:spcAft>
            <a:buChar char="••"/>
          </a:pPr>
          <a:r>
            <a:rPr lang="en-US" sz="1400" kern="1200" dirty="0"/>
            <a:t>Aspects/Impacts – Risks &amp; Opportunities</a:t>
          </a:r>
        </a:p>
        <a:p>
          <a:pPr marL="114300" lvl="1" indent="-114300" algn="l" defTabSz="622300">
            <a:lnSpc>
              <a:spcPct val="90000"/>
            </a:lnSpc>
            <a:spcBef>
              <a:spcPct val="0"/>
            </a:spcBef>
            <a:spcAft>
              <a:spcPct val="15000"/>
            </a:spcAft>
            <a:buChar char="••"/>
          </a:pPr>
          <a:r>
            <a:rPr lang="en-US" sz="1400" kern="1200" dirty="0"/>
            <a:t>Engagement/involvement</a:t>
          </a:r>
        </a:p>
      </dsp:txBody>
      <dsp:txXfrm>
        <a:off x="8552158" y="2063336"/>
        <a:ext cx="1872167" cy="204159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6E160C-08D8-424D-9CCC-3E2A87C05401}">
      <dsp:nvSpPr>
        <dsp:cNvPr id="0" name=""/>
        <dsp:cNvSpPr/>
      </dsp:nvSpPr>
      <dsp:spPr>
        <a:xfrm rot="5400000">
          <a:off x="6658664" y="-2951799"/>
          <a:ext cx="465726" cy="64861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ISO 14001/14004 – Standard &amp; Implementation Guide</a:t>
          </a:r>
        </a:p>
        <a:p>
          <a:pPr marL="114300" lvl="1" indent="-114300" algn="l" defTabSz="533400">
            <a:lnSpc>
              <a:spcPct val="90000"/>
            </a:lnSpc>
            <a:spcBef>
              <a:spcPct val="0"/>
            </a:spcBef>
            <a:spcAft>
              <a:spcPct val="15000"/>
            </a:spcAft>
            <a:buChar char="••"/>
          </a:pPr>
          <a:r>
            <a:rPr lang="en-US" sz="1200" kern="1200" dirty="0"/>
            <a:t>Gap Analysis – Where are we &amp; what will it take to develop/implement</a:t>
          </a:r>
        </a:p>
      </dsp:txBody>
      <dsp:txXfrm rot="-5400000">
        <a:off x="3648456" y="81144"/>
        <a:ext cx="6463409" cy="420256"/>
      </dsp:txXfrm>
    </dsp:sp>
    <dsp:sp modelId="{EE2457A4-D32D-4C12-BE23-7F35A1F07214}">
      <dsp:nvSpPr>
        <dsp:cNvPr id="0" name=""/>
        <dsp:cNvSpPr/>
      </dsp:nvSpPr>
      <dsp:spPr>
        <a:xfrm>
          <a:off x="0" y="192"/>
          <a:ext cx="3648456" cy="58215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kern="1200" dirty="0"/>
            <a:t>Obtain Standards/Gap Analysis</a:t>
          </a:r>
        </a:p>
      </dsp:txBody>
      <dsp:txXfrm>
        <a:off x="28419" y="28611"/>
        <a:ext cx="3591618" cy="525320"/>
      </dsp:txXfrm>
    </dsp:sp>
    <dsp:sp modelId="{58E43C32-E032-455F-B8E9-E85FF9246C0A}">
      <dsp:nvSpPr>
        <dsp:cNvPr id="0" name=""/>
        <dsp:cNvSpPr/>
      </dsp:nvSpPr>
      <dsp:spPr>
        <a:xfrm rot="5400000">
          <a:off x="6658664" y="-2340533"/>
          <a:ext cx="465726" cy="64861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Practical approach</a:t>
          </a:r>
        </a:p>
        <a:p>
          <a:pPr marL="114300" lvl="1" indent="-114300" algn="l" defTabSz="533400">
            <a:lnSpc>
              <a:spcPct val="90000"/>
            </a:lnSpc>
            <a:spcBef>
              <a:spcPct val="0"/>
            </a:spcBef>
            <a:spcAft>
              <a:spcPct val="15000"/>
            </a:spcAft>
            <a:buChar char="••"/>
          </a:pPr>
          <a:r>
            <a:rPr lang="en-US" sz="1200" kern="1200" dirty="0"/>
            <a:t>What does it mean for me?</a:t>
          </a:r>
        </a:p>
      </dsp:txBody>
      <dsp:txXfrm rot="-5400000">
        <a:off x="3648456" y="692410"/>
        <a:ext cx="6463409" cy="420256"/>
      </dsp:txXfrm>
    </dsp:sp>
    <dsp:sp modelId="{D921EA4E-35BE-4560-9F3B-83100AB7D91D}">
      <dsp:nvSpPr>
        <dsp:cNvPr id="0" name=""/>
        <dsp:cNvSpPr/>
      </dsp:nvSpPr>
      <dsp:spPr>
        <a:xfrm>
          <a:off x="0" y="611459"/>
          <a:ext cx="3648456" cy="58215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kern="1200" dirty="0"/>
            <a:t>Sr. Leadership Training</a:t>
          </a:r>
        </a:p>
      </dsp:txBody>
      <dsp:txXfrm>
        <a:off x="28419" y="639878"/>
        <a:ext cx="3591618" cy="525320"/>
      </dsp:txXfrm>
    </dsp:sp>
    <dsp:sp modelId="{F95D9886-5C1F-43B9-AA1D-DC0AC6111927}">
      <dsp:nvSpPr>
        <dsp:cNvPr id="0" name=""/>
        <dsp:cNvSpPr/>
      </dsp:nvSpPr>
      <dsp:spPr>
        <a:xfrm rot="5400000">
          <a:off x="6658664" y="-1729266"/>
          <a:ext cx="465726" cy="64861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Procedures, forms, records, document structure, planning, training, mgt. review, etc.</a:t>
          </a:r>
        </a:p>
        <a:p>
          <a:pPr marL="114300" lvl="1" indent="-114300" algn="l" defTabSz="533400">
            <a:lnSpc>
              <a:spcPct val="90000"/>
            </a:lnSpc>
            <a:spcBef>
              <a:spcPct val="0"/>
            </a:spcBef>
            <a:spcAft>
              <a:spcPct val="15000"/>
            </a:spcAft>
            <a:buChar char="••"/>
          </a:pPr>
          <a:r>
            <a:rPr lang="en-US" sz="1200" kern="1200" dirty="0"/>
            <a:t>Risks &amp; Opportunities – operations, facilities/maintenance, engineering – Risk Based</a:t>
          </a:r>
        </a:p>
      </dsp:txBody>
      <dsp:txXfrm rot="-5400000">
        <a:off x="3648456" y="1303677"/>
        <a:ext cx="6463409" cy="420256"/>
      </dsp:txXfrm>
    </dsp:sp>
    <dsp:sp modelId="{B85ED06D-B8AC-48C2-B812-9928E3F327EC}">
      <dsp:nvSpPr>
        <dsp:cNvPr id="0" name=""/>
        <dsp:cNvSpPr/>
      </dsp:nvSpPr>
      <dsp:spPr>
        <a:xfrm>
          <a:off x="0" y="1222726"/>
          <a:ext cx="3648456" cy="58215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kern="1200" dirty="0"/>
            <a:t>Develop Your System </a:t>
          </a:r>
        </a:p>
      </dsp:txBody>
      <dsp:txXfrm>
        <a:off x="28419" y="1251145"/>
        <a:ext cx="3591618" cy="525320"/>
      </dsp:txXfrm>
    </dsp:sp>
    <dsp:sp modelId="{8CC4B24D-8EBE-465F-8D94-2D25DFF56D00}">
      <dsp:nvSpPr>
        <dsp:cNvPr id="0" name=""/>
        <dsp:cNvSpPr/>
      </dsp:nvSpPr>
      <dsp:spPr>
        <a:xfrm rot="5400000">
          <a:off x="6658664" y="-1117999"/>
          <a:ext cx="465726" cy="64861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Review with and approved by sr. leadership during regular implementation meetings</a:t>
          </a:r>
        </a:p>
        <a:p>
          <a:pPr marL="114300" lvl="1" indent="-114300" algn="l" defTabSz="622300">
            <a:lnSpc>
              <a:spcPct val="90000"/>
            </a:lnSpc>
            <a:spcBef>
              <a:spcPct val="0"/>
            </a:spcBef>
            <a:spcAft>
              <a:spcPct val="15000"/>
            </a:spcAft>
            <a:buChar char="••"/>
          </a:pPr>
          <a:r>
            <a:rPr lang="en-US" sz="1400" kern="1200" dirty="0"/>
            <a:t>Hexcel developed 13 procedures to document overall system</a:t>
          </a:r>
        </a:p>
      </dsp:txBody>
      <dsp:txXfrm rot="-5400000">
        <a:off x="3648456" y="1914944"/>
        <a:ext cx="6463409" cy="420256"/>
      </dsp:txXfrm>
    </dsp:sp>
    <dsp:sp modelId="{33ED5539-E3D1-4EBA-AD74-57331E109D73}">
      <dsp:nvSpPr>
        <dsp:cNvPr id="0" name=""/>
        <dsp:cNvSpPr/>
      </dsp:nvSpPr>
      <dsp:spPr>
        <a:xfrm>
          <a:off x="0" y="1833992"/>
          <a:ext cx="3648456" cy="58215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a:t>EMS</a:t>
          </a:r>
        </a:p>
      </dsp:txBody>
      <dsp:txXfrm>
        <a:off x="28419" y="1862411"/>
        <a:ext cx="3591618" cy="525320"/>
      </dsp:txXfrm>
    </dsp:sp>
    <dsp:sp modelId="{4832B5E0-1A6B-4F86-9908-FC9E8F42AC17}">
      <dsp:nvSpPr>
        <dsp:cNvPr id="0" name=""/>
        <dsp:cNvSpPr/>
      </dsp:nvSpPr>
      <dsp:spPr>
        <a:xfrm rot="5400000">
          <a:off x="6658664" y="-506733"/>
          <a:ext cx="465726" cy="64861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Train internal auditors on Standard and auditing techniques</a:t>
          </a:r>
        </a:p>
        <a:p>
          <a:pPr marL="114300" lvl="1" indent="-114300" algn="l" defTabSz="622300">
            <a:lnSpc>
              <a:spcPct val="90000"/>
            </a:lnSpc>
            <a:spcBef>
              <a:spcPct val="0"/>
            </a:spcBef>
            <a:spcAft>
              <a:spcPct val="15000"/>
            </a:spcAft>
            <a:buChar char="••"/>
          </a:pPr>
          <a:r>
            <a:rPr lang="en-US" sz="1400" kern="1200" dirty="0"/>
            <a:t>Develop internal audit schedule - audit system with lead auditor/team</a:t>
          </a:r>
        </a:p>
      </dsp:txBody>
      <dsp:txXfrm rot="-5400000">
        <a:off x="3648456" y="2526210"/>
        <a:ext cx="6463409" cy="420256"/>
      </dsp:txXfrm>
    </dsp:sp>
    <dsp:sp modelId="{A35CB4E7-928E-4C61-BCFD-3203B2143DDF}">
      <dsp:nvSpPr>
        <dsp:cNvPr id="0" name=""/>
        <dsp:cNvSpPr/>
      </dsp:nvSpPr>
      <dsp:spPr>
        <a:xfrm>
          <a:off x="0" y="2445259"/>
          <a:ext cx="3648456" cy="58215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kern="1200" dirty="0"/>
            <a:t>Internal Auditor Process</a:t>
          </a:r>
        </a:p>
      </dsp:txBody>
      <dsp:txXfrm>
        <a:off x="28419" y="2473678"/>
        <a:ext cx="3591618" cy="525320"/>
      </dsp:txXfrm>
    </dsp:sp>
    <dsp:sp modelId="{6A1B7A08-4B5F-488A-893A-99A077EE5938}">
      <dsp:nvSpPr>
        <dsp:cNvPr id="0" name=""/>
        <dsp:cNvSpPr/>
      </dsp:nvSpPr>
      <dsp:spPr>
        <a:xfrm rot="5400000">
          <a:off x="6658664" y="104533"/>
          <a:ext cx="465726" cy="64861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Identify any major deficiencies within system</a:t>
          </a:r>
        </a:p>
        <a:p>
          <a:pPr marL="114300" lvl="1" indent="-114300" algn="l" defTabSz="622300">
            <a:lnSpc>
              <a:spcPct val="90000"/>
            </a:lnSpc>
            <a:spcBef>
              <a:spcPct val="0"/>
            </a:spcBef>
            <a:spcAft>
              <a:spcPct val="15000"/>
            </a:spcAft>
            <a:buChar char="••"/>
          </a:pPr>
          <a:r>
            <a:rPr lang="en-US" sz="1400" kern="1200" dirty="0"/>
            <a:t>Use the time to learn and glean useful information from the auditor</a:t>
          </a:r>
        </a:p>
      </dsp:txBody>
      <dsp:txXfrm rot="-5400000">
        <a:off x="3648456" y="3137477"/>
        <a:ext cx="6463409" cy="420256"/>
      </dsp:txXfrm>
    </dsp:sp>
    <dsp:sp modelId="{E6F4EE44-B610-4912-B7B6-7ED3BD192CFB}">
      <dsp:nvSpPr>
        <dsp:cNvPr id="0" name=""/>
        <dsp:cNvSpPr/>
      </dsp:nvSpPr>
      <dsp:spPr>
        <a:xfrm>
          <a:off x="0" y="3056526"/>
          <a:ext cx="3648456" cy="58215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kern="1200" dirty="0"/>
            <a:t>Stage I Audit</a:t>
          </a:r>
        </a:p>
      </dsp:txBody>
      <dsp:txXfrm>
        <a:off x="28419" y="3084945"/>
        <a:ext cx="3591618" cy="525320"/>
      </dsp:txXfrm>
    </dsp:sp>
    <dsp:sp modelId="{14B508CE-7BB1-4476-AE5D-728665543D25}">
      <dsp:nvSpPr>
        <dsp:cNvPr id="0" name=""/>
        <dsp:cNvSpPr/>
      </dsp:nvSpPr>
      <dsp:spPr>
        <a:xfrm rot="5400000">
          <a:off x="6658664" y="715800"/>
          <a:ext cx="465726" cy="64861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Train operators/employees on overall system and benefits</a:t>
          </a:r>
        </a:p>
        <a:p>
          <a:pPr marL="114300" lvl="1" indent="-114300" algn="l" defTabSz="622300">
            <a:lnSpc>
              <a:spcPct val="90000"/>
            </a:lnSpc>
            <a:spcBef>
              <a:spcPct val="0"/>
            </a:spcBef>
            <a:spcAft>
              <a:spcPct val="15000"/>
            </a:spcAft>
            <a:buChar char="••"/>
          </a:pPr>
          <a:r>
            <a:rPr lang="en-US" sz="1400" kern="1200" dirty="0"/>
            <a:t>Policy and Risks &amp; Opportunities (Aspects/Impacts)</a:t>
          </a:r>
        </a:p>
      </dsp:txBody>
      <dsp:txXfrm rot="-5400000">
        <a:off x="3648456" y="3748744"/>
        <a:ext cx="6463409" cy="420256"/>
      </dsp:txXfrm>
    </dsp:sp>
    <dsp:sp modelId="{1EDAF9ED-0967-43F1-8DEA-C624D2045FD0}">
      <dsp:nvSpPr>
        <dsp:cNvPr id="0" name=""/>
        <dsp:cNvSpPr/>
      </dsp:nvSpPr>
      <dsp:spPr>
        <a:xfrm>
          <a:off x="0" y="3667792"/>
          <a:ext cx="3648456" cy="58215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kern="1200" dirty="0"/>
            <a:t>Plant Personnel</a:t>
          </a:r>
        </a:p>
      </dsp:txBody>
      <dsp:txXfrm>
        <a:off x="28419" y="3696211"/>
        <a:ext cx="3591618" cy="525320"/>
      </dsp:txXfrm>
    </dsp:sp>
    <dsp:sp modelId="{0B9D2805-6B53-47A9-B43D-F862050B5241}">
      <dsp:nvSpPr>
        <dsp:cNvPr id="0" name=""/>
        <dsp:cNvSpPr/>
      </dsp:nvSpPr>
      <dsp:spPr>
        <a:xfrm rot="5400000">
          <a:off x="6658664" y="1327066"/>
          <a:ext cx="465726" cy="64861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Conduct Stage II Audit</a:t>
          </a:r>
        </a:p>
        <a:p>
          <a:pPr marL="114300" lvl="1" indent="-114300" algn="l" defTabSz="622300">
            <a:lnSpc>
              <a:spcPct val="90000"/>
            </a:lnSpc>
            <a:spcBef>
              <a:spcPct val="0"/>
            </a:spcBef>
            <a:spcAft>
              <a:spcPct val="15000"/>
            </a:spcAft>
            <a:buChar char="••"/>
          </a:pPr>
          <a:r>
            <a:rPr lang="en-US" sz="1400" kern="1200" dirty="0"/>
            <a:t>Pass – Celebrate!!</a:t>
          </a:r>
        </a:p>
      </dsp:txBody>
      <dsp:txXfrm rot="-5400000">
        <a:off x="3648456" y="4360010"/>
        <a:ext cx="6463409" cy="420256"/>
      </dsp:txXfrm>
    </dsp:sp>
    <dsp:sp modelId="{19C33DA3-A830-4C7B-BEC1-A2E01DC3F832}">
      <dsp:nvSpPr>
        <dsp:cNvPr id="0" name=""/>
        <dsp:cNvSpPr/>
      </dsp:nvSpPr>
      <dsp:spPr>
        <a:xfrm>
          <a:off x="0" y="4279059"/>
          <a:ext cx="3648456" cy="58215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kern="1200" dirty="0"/>
            <a:t>Stage II</a:t>
          </a:r>
        </a:p>
      </dsp:txBody>
      <dsp:txXfrm>
        <a:off x="28419" y="4307478"/>
        <a:ext cx="3591618" cy="5253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D2E663-F924-4308-8E49-F6DF6276E55C}">
      <dsp:nvSpPr>
        <dsp:cNvPr id="0" name=""/>
        <dsp:cNvSpPr/>
      </dsp:nvSpPr>
      <dsp:spPr>
        <a:xfrm>
          <a:off x="0" y="356566"/>
          <a:ext cx="1625600" cy="99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lvl="0" algn="r" defTabSz="800100">
            <a:lnSpc>
              <a:spcPct val="90000"/>
            </a:lnSpc>
            <a:spcBef>
              <a:spcPct val="0"/>
            </a:spcBef>
            <a:spcAft>
              <a:spcPct val="35000"/>
            </a:spcAft>
          </a:pPr>
          <a:r>
            <a:rPr lang="en-US" sz="1800" kern="1200" dirty="0"/>
            <a:t>Context of Organization</a:t>
          </a:r>
        </a:p>
      </dsp:txBody>
      <dsp:txXfrm>
        <a:off x="0" y="356566"/>
        <a:ext cx="1625600" cy="990000"/>
      </dsp:txXfrm>
    </dsp:sp>
    <dsp:sp modelId="{0B84895C-9809-4F8F-BCA1-82C7E8DCEADC}">
      <dsp:nvSpPr>
        <dsp:cNvPr id="0" name=""/>
        <dsp:cNvSpPr/>
      </dsp:nvSpPr>
      <dsp:spPr>
        <a:xfrm>
          <a:off x="1625599" y="785"/>
          <a:ext cx="325120" cy="1701562"/>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431BEF-0F8C-4A21-A70D-45AF2B677860}">
      <dsp:nvSpPr>
        <dsp:cNvPr id="0" name=""/>
        <dsp:cNvSpPr/>
      </dsp:nvSpPr>
      <dsp:spPr>
        <a:xfrm>
          <a:off x="2080767" y="785"/>
          <a:ext cx="4421632" cy="17015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Sr. leadership needs to thoroughly understand impact of internal/external issues and interested parties</a:t>
          </a:r>
        </a:p>
        <a:p>
          <a:pPr marL="171450" lvl="1" indent="-171450" algn="l" defTabSz="800100">
            <a:lnSpc>
              <a:spcPct val="90000"/>
            </a:lnSpc>
            <a:spcBef>
              <a:spcPct val="0"/>
            </a:spcBef>
            <a:spcAft>
              <a:spcPct val="15000"/>
            </a:spcAft>
            <a:buChar char="••"/>
          </a:pPr>
          <a:r>
            <a:rPr lang="en-US" sz="1800" kern="1200" dirty="0"/>
            <a:t>New Standard is heavily weighted on leadership involvement and knowledge of system</a:t>
          </a:r>
        </a:p>
      </dsp:txBody>
      <dsp:txXfrm>
        <a:off x="2080767" y="785"/>
        <a:ext cx="4421632" cy="1701562"/>
      </dsp:txXfrm>
    </dsp:sp>
    <dsp:sp modelId="{4C527FE6-4AFD-4649-AB5D-B50526D8CFDC}">
      <dsp:nvSpPr>
        <dsp:cNvPr id="0" name=""/>
        <dsp:cNvSpPr/>
      </dsp:nvSpPr>
      <dsp:spPr>
        <a:xfrm>
          <a:off x="0" y="2129847"/>
          <a:ext cx="1625600" cy="99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lvl="0" algn="r" defTabSz="800100">
            <a:lnSpc>
              <a:spcPct val="90000"/>
            </a:lnSpc>
            <a:spcBef>
              <a:spcPct val="0"/>
            </a:spcBef>
            <a:spcAft>
              <a:spcPct val="35000"/>
            </a:spcAft>
          </a:pPr>
          <a:r>
            <a:rPr lang="en-US" sz="1800" kern="1200" dirty="0"/>
            <a:t>Risks &amp; Opportunities</a:t>
          </a:r>
        </a:p>
      </dsp:txBody>
      <dsp:txXfrm>
        <a:off x="0" y="2129847"/>
        <a:ext cx="1625600" cy="990000"/>
      </dsp:txXfrm>
    </dsp:sp>
    <dsp:sp modelId="{7EE875FB-F379-4383-B5F3-0DA49BE0D69F}">
      <dsp:nvSpPr>
        <dsp:cNvPr id="0" name=""/>
        <dsp:cNvSpPr/>
      </dsp:nvSpPr>
      <dsp:spPr>
        <a:xfrm>
          <a:off x="1625599" y="1882347"/>
          <a:ext cx="325120" cy="1485000"/>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799477-3740-486B-8FA5-AFE6D6E2958B}">
      <dsp:nvSpPr>
        <dsp:cNvPr id="0" name=""/>
        <dsp:cNvSpPr/>
      </dsp:nvSpPr>
      <dsp:spPr>
        <a:xfrm>
          <a:off x="2080767" y="1882347"/>
          <a:ext cx="4421632" cy="14850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Risk based</a:t>
          </a:r>
        </a:p>
        <a:p>
          <a:pPr marL="171450" lvl="1" indent="-171450" algn="l" defTabSz="800100">
            <a:lnSpc>
              <a:spcPct val="90000"/>
            </a:lnSpc>
            <a:spcBef>
              <a:spcPct val="0"/>
            </a:spcBef>
            <a:spcAft>
              <a:spcPct val="15000"/>
            </a:spcAft>
            <a:buChar char="••"/>
          </a:pPr>
          <a:r>
            <a:rPr lang="en-US" sz="1800" kern="1200" dirty="0"/>
            <a:t>Sr. leadership needs to thoroughly understand scoring methodology and tie to objectives and targets</a:t>
          </a:r>
        </a:p>
        <a:p>
          <a:pPr marL="171450" lvl="1" indent="-171450" algn="l" defTabSz="800100">
            <a:lnSpc>
              <a:spcPct val="90000"/>
            </a:lnSpc>
            <a:spcBef>
              <a:spcPct val="0"/>
            </a:spcBef>
            <a:spcAft>
              <a:spcPct val="15000"/>
            </a:spcAft>
            <a:buChar char="••"/>
          </a:pPr>
          <a:r>
            <a:rPr lang="en-US" sz="1800" kern="1200" dirty="0"/>
            <a:t>This exercise takes a while - dynamic</a:t>
          </a:r>
        </a:p>
      </dsp:txBody>
      <dsp:txXfrm>
        <a:off x="2080767" y="1882347"/>
        <a:ext cx="4421632" cy="1485000"/>
      </dsp:txXfrm>
    </dsp:sp>
    <dsp:sp modelId="{386F5CD7-3569-4D8F-BE5A-92DB7A822C0F}">
      <dsp:nvSpPr>
        <dsp:cNvPr id="0" name=""/>
        <dsp:cNvSpPr/>
      </dsp:nvSpPr>
      <dsp:spPr>
        <a:xfrm>
          <a:off x="0" y="3547347"/>
          <a:ext cx="1625600" cy="99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lvl="0" algn="r" defTabSz="800100">
            <a:lnSpc>
              <a:spcPct val="90000"/>
            </a:lnSpc>
            <a:spcBef>
              <a:spcPct val="0"/>
            </a:spcBef>
            <a:spcAft>
              <a:spcPct val="35000"/>
            </a:spcAft>
          </a:pPr>
          <a:r>
            <a:rPr lang="en-US" sz="1800" kern="1200" dirty="0"/>
            <a:t>Organized System</a:t>
          </a:r>
        </a:p>
      </dsp:txBody>
      <dsp:txXfrm>
        <a:off x="0" y="3547347"/>
        <a:ext cx="1625600" cy="990000"/>
      </dsp:txXfrm>
    </dsp:sp>
    <dsp:sp modelId="{0F722738-FA31-4488-95E9-5E387A1AFA52}">
      <dsp:nvSpPr>
        <dsp:cNvPr id="0" name=""/>
        <dsp:cNvSpPr/>
      </dsp:nvSpPr>
      <dsp:spPr>
        <a:xfrm>
          <a:off x="1625599" y="3547347"/>
          <a:ext cx="325120" cy="990000"/>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21D35A-6F6B-49AF-89E8-248B707B1FCD}">
      <dsp:nvSpPr>
        <dsp:cNvPr id="0" name=""/>
        <dsp:cNvSpPr/>
      </dsp:nvSpPr>
      <dsp:spPr>
        <a:xfrm>
          <a:off x="2080767" y="3547347"/>
          <a:ext cx="4421632" cy="9900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Having a well organized/electronic system</a:t>
          </a:r>
        </a:p>
        <a:p>
          <a:pPr marL="171450" lvl="1" indent="-171450" algn="l" defTabSz="800100">
            <a:lnSpc>
              <a:spcPct val="90000"/>
            </a:lnSpc>
            <a:spcBef>
              <a:spcPct val="0"/>
            </a:spcBef>
            <a:spcAft>
              <a:spcPct val="15000"/>
            </a:spcAft>
            <a:buChar char="••"/>
          </a:pPr>
          <a:r>
            <a:rPr lang="en-US" sz="1800" kern="1200" dirty="0"/>
            <a:t>Having system elements tie into each other</a:t>
          </a:r>
        </a:p>
        <a:p>
          <a:pPr marL="171450" lvl="1" indent="-171450" algn="l" defTabSz="800100">
            <a:lnSpc>
              <a:spcPct val="90000"/>
            </a:lnSpc>
            <a:spcBef>
              <a:spcPct val="0"/>
            </a:spcBef>
            <a:spcAft>
              <a:spcPct val="15000"/>
            </a:spcAft>
            <a:buChar char="••"/>
          </a:pPr>
          <a:r>
            <a:rPr lang="en-US" sz="1800" kern="1200" dirty="0"/>
            <a:t>Housekeeping/organization</a:t>
          </a:r>
        </a:p>
      </dsp:txBody>
      <dsp:txXfrm>
        <a:off x="2080767" y="3547347"/>
        <a:ext cx="4421632" cy="9900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31EDFE-2699-4CF5-B93F-62ACBA9D82F9}">
      <dsp:nvSpPr>
        <dsp:cNvPr id="0" name=""/>
        <dsp:cNvSpPr/>
      </dsp:nvSpPr>
      <dsp:spPr>
        <a:xfrm>
          <a:off x="325966" y="0"/>
          <a:ext cx="8669867" cy="5418667"/>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78D506C-F73B-4DF4-ABDA-FB090ECDF10C}">
      <dsp:nvSpPr>
        <dsp:cNvPr id="0" name=""/>
        <dsp:cNvSpPr/>
      </dsp:nvSpPr>
      <dsp:spPr>
        <a:xfrm>
          <a:off x="1179948" y="4029320"/>
          <a:ext cx="199406" cy="19940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47B8C6-1D82-4B23-B907-EF264112078B}">
      <dsp:nvSpPr>
        <dsp:cNvPr id="0" name=""/>
        <dsp:cNvSpPr/>
      </dsp:nvSpPr>
      <dsp:spPr>
        <a:xfrm>
          <a:off x="1279651" y="4129024"/>
          <a:ext cx="1135752" cy="12896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662" tIns="0" rIns="0" bIns="0" numCol="1" spcCol="1270" anchor="t" anchorCtr="0">
          <a:noAutofit/>
        </a:bodyPr>
        <a:lstStyle/>
        <a:p>
          <a:pPr lvl="0" algn="l" defTabSz="711200">
            <a:lnSpc>
              <a:spcPct val="90000"/>
            </a:lnSpc>
            <a:spcBef>
              <a:spcPct val="0"/>
            </a:spcBef>
            <a:spcAft>
              <a:spcPct val="35000"/>
            </a:spcAft>
          </a:pPr>
          <a:r>
            <a:rPr lang="en-US" sz="1600" b="1" kern="1200" dirty="0"/>
            <a:t>2012 – Basic compliance challenges</a:t>
          </a:r>
        </a:p>
      </dsp:txBody>
      <dsp:txXfrm>
        <a:off x="1279651" y="4129024"/>
        <a:ext cx="1135752" cy="1289642"/>
      </dsp:txXfrm>
    </dsp:sp>
    <dsp:sp modelId="{CEB7CC69-C5CA-495D-B81A-E9D8D31BF9A8}">
      <dsp:nvSpPr>
        <dsp:cNvPr id="0" name=""/>
        <dsp:cNvSpPr/>
      </dsp:nvSpPr>
      <dsp:spPr>
        <a:xfrm>
          <a:off x="2259346" y="2992187"/>
          <a:ext cx="312115" cy="31211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4D7279-5A3A-4ECB-BFEC-8D05B87BBEC4}">
      <dsp:nvSpPr>
        <dsp:cNvPr id="0" name=""/>
        <dsp:cNvSpPr/>
      </dsp:nvSpPr>
      <dsp:spPr>
        <a:xfrm>
          <a:off x="2415404" y="3148245"/>
          <a:ext cx="1439197" cy="22704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383" tIns="0" rIns="0" bIns="0" numCol="1" spcCol="1270" anchor="t" anchorCtr="0">
          <a:noAutofit/>
        </a:bodyPr>
        <a:lstStyle/>
        <a:p>
          <a:pPr lvl="0" algn="l" defTabSz="711200">
            <a:lnSpc>
              <a:spcPct val="90000"/>
            </a:lnSpc>
            <a:spcBef>
              <a:spcPct val="0"/>
            </a:spcBef>
            <a:spcAft>
              <a:spcPct val="35000"/>
            </a:spcAft>
          </a:pPr>
          <a:r>
            <a:rPr lang="en-US" sz="1600" b="1" kern="1200" dirty="0"/>
            <a:t>2015 – Basic compliance achieved </a:t>
          </a:r>
        </a:p>
      </dsp:txBody>
      <dsp:txXfrm>
        <a:off x="2415404" y="3148245"/>
        <a:ext cx="1439197" cy="2270421"/>
      </dsp:txXfrm>
    </dsp:sp>
    <dsp:sp modelId="{3D07BD74-3B71-41DA-8574-DD3D8371DA2C}">
      <dsp:nvSpPr>
        <dsp:cNvPr id="0" name=""/>
        <dsp:cNvSpPr/>
      </dsp:nvSpPr>
      <dsp:spPr>
        <a:xfrm>
          <a:off x="3646525" y="2165299"/>
          <a:ext cx="416153" cy="41615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4C4343-279D-4378-AB44-43F5FB609838}">
      <dsp:nvSpPr>
        <dsp:cNvPr id="0" name=""/>
        <dsp:cNvSpPr/>
      </dsp:nvSpPr>
      <dsp:spPr>
        <a:xfrm>
          <a:off x="3854602" y="2373376"/>
          <a:ext cx="1673284" cy="30452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0511" tIns="0" rIns="0" bIns="0" numCol="1" spcCol="1270" anchor="t" anchorCtr="0">
          <a:noAutofit/>
        </a:bodyPr>
        <a:lstStyle/>
        <a:p>
          <a:pPr lvl="0" algn="l" defTabSz="711200">
            <a:lnSpc>
              <a:spcPct val="90000"/>
            </a:lnSpc>
            <a:spcBef>
              <a:spcPct val="0"/>
            </a:spcBef>
            <a:spcAft>
              <a:spcPct val="35000"/>
            </a:spcAft>
          </a:pPr>
          <a:r>
            <a:rPr lang="en-US" sz="1600" b="1" kern="1200" dirty="0"/>
            <a:t>2017 – ISO 14001 (2015) achieved</a:t>
          </a:r>
        </a:p>
      </dsp:txBody>
      <dsp:txXfrm>
        <a:off x="3854602" y="2373376"/>
        <a:ext cx="1673284" cy="3045290"/>
      </dsp:txXfrm>
    </dsp:sp>
    <dsp:sp modelId="{89D8D1E9-3F8E-4769-BC63-30E7D8514D6B}">
      <dsp:nvSpPr>
        <dsp:cNvPr id="0" name=""/>
        <dsp:cNvSpPr/>
      </dsp:nvSpPr>
      <dsp:spPr>
        <a:xfrm>
          <a:off x="5259120" y="1519394"/>
          <a:ext cx="537531" cy="53753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A1DAEA-DFF1-4387-A0BC-06D83E0E37EB}">
      <dsp:nvSpPr>
        <dsp:cNvPr id="0" name=""/>
        <dsp:cNvSpPr/>
      </dsp:nvSpPr>
      <dsp:spPr>
        <a:xfrm>
          <a:off x="5527886" y="1788160"/>
          <a:ext cx="1733973" cy="36305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4827" tIns="0" rIns="0" bIns="0" numCol="1" spcCol="1270" anchor="t" anchorCtr="0">
          <a:noAutofit/>
        </a:bodyPr>
        <a:lstStyle/>
        <a:p>
          <a:pPr lvl="0" algn="l" defTabSz="711200">
            <a:lnSpc>
              <a:spcPct val="90000"/>
            </a:lnSpc>
            <a:spcBef>
              <a:spcPct val="0"/>
            </a:spcBef>
            <a:spcAft>
              <a:spcPct val="35000"/>
            </a:spcAft>
          </a:pPr>
          <a:r>
            <a:rPr lang="en-US" sz="1600" b="1" kern="1200" dirty="0"/>
            <a:t>2019 – Mgt/systems are best in class.  Integrated into business model and shareholder reporting.</a:t>
          </a:r>
        </a:p>
        <a:p>
          <a:pPr lvl="0" algn="l" defTabSz="711200">
            <a:lnSpc>
              <a:spcPct val="90000"/>
            </a:lnSpc>
            <a:spcBef>
              <a:spcPct val="0"/>
            </a:spcBef>
            <a:spcAft>
              <a:spcPct val="35000"/>
            </a:spcAft>
          </a:pPr>
          <a:endParaRPr lang="en-US" sz="1600" b="1" kern="1200" dirty="0"/>
        </a:p>
        <a:p>
          <a:pPr lvl="0" algn="l" defTabSz="711200">
            <a:lnSpc>
              <a:spcPct val="90000"/>
            </a:lnSpc>
            <a:spcBef>
              <a:spcPct val="0"/>
            </a:spcBef>
            <a:spcAft>
              <a:spcPct val="35000"/>
            </a:spcAft>
          </a:pPr>
          <a:endParaRPr lang="en-US" sz="1800" b="1" kern="1200" dirty="0"/>
        </a:p>
      </dsp:txBody>
      <dsp:txXfrm>
        <a:off x="5527886" y="1788160"/>
        <a:ext cx="1733973" cy="3630506"/>
      </dsp:txXfrm>
    </dsp:sp>
    <dsp:sp modelId="{954E0B28-D1BD-4E6D-AD71-322DB6EBA2B1}">
      <dsp:nvSpPr>
        <dsp:cNvPr id="0" name=""/>
        <dsp:cNvSpPr/>
      </dsp:nvSpPr>
      <dsp:spPr>
        <a:xfrm>
          <a:off x="6919400" y="1088068"/>
          <a:ext cx="684919" cy="68491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3BE7EE-F46A-405C-8276-1A72E574A70E}">
      <dsp:nvSpPr>
        <dsp:cNvPr id="0" name=""/>
        <dsp:cNvSpPr/>
      </dsp:nvSpPr>
      <dsp:spPr>
        <a:xfrm>
          <a:off x="7261860" y="1430528"/>
          <a:ext cx="1733973" cy="3988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2925" tIns="0" rIns="0" bIns="0" numCol="1" spcCol="1270" anchor="t" anchorCtr="0">
          <a:noAutofit/>
        </a:bodyPr>
        <a:lstStyle/>
        <a:p>
          <a:pPr lvl="0" algn="l" defTabSz="711200">
            <a:lnSpc>
              <a:spcPct val="90000"/>
            </a:lnSpc>
            <a:spcBef>
              <a:spcPct val="0"/>
            </a:spcBef>
            <a:spcAft>
              <a:spcPct val="35000"/>
            </a:spcAft>
          </a:pPr>
          <a:r>
            <a:rPr lang="en-US" sz="1600" b="1" kern="1200" dirty="0"/>
            <a:t>2021 –Dip Room BACT implemented</a:t>
          </a:r>
        </a:p>
      </dsp:txBody>
      <dsp:txXfrm>
        <a:off x="7261860" y="1430528"/>
        <a:ext cx="1733973" cy="3988138"/>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9AD9C56-9162-4AA3-80E1-A799F5951196}" type="datetimeFigureOut">
              <a:rPr lang="en-US" smtClean="0"/>
              <a:t>10/28/2019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7916D5E-93D0-4580-84DF-8A340B813A86}" type="slidenum">
              <a:rPr lang="en-US" smtClean="0"/>
              <a:t>‹#›</a:t>
            </a:fld>
            <a:endParaRPr lang="en-US" dirty="0"/>
          </a:p>
        </p:txBody>
      </p:sp>
    </p:spTree>
    <p:extLst>
      <p:ext uri="{BB962C8B-B14F-4D97-AF65-F5344CB8AC3E}">
        <p14:creationId xmlns:p14="http://schemas.microsoft.com/office/powerpoint/2010/main" val="1944279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37916D5E-93D0-4580-84DF-8A340B813A86}" type="slidenum">
              <a:rPr lang="en-US" smtClean="0"/>
              <a:t>4</a:t>
            </a:fld>
            <a:endParaRPr lang="en-US" dirty="0"/>
          </a:p>
        </p:txBody>
      </p:sp>
    </p:spTree>
    <p:extLst>
      <p:ext uri="{BB962C8B-B14F-4D97-AF65-F5344CB8AC3E}">
        <p14:creationId xmlns:p14="http://schemas.microsoft.com/office/powerpoint/2010/main" val="420405515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lide Fabric">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345135"/>
            <a:ext cx="11582400" cy="3275350"/>
          </a:xfrm>
          <a:prstGeom prst="rect">
            <a:avLst/>
          </a:prstGeom>
        </p:spPr>
      </p:pic>
      <p:sp>
        <p:nvSpPr>
          <p:cNvPr id="9" name="Rectangle 13"/>
          <p:cNvSpPr>
            <a:spLocks noGrp="1" noChangeArrowheads="1"/>
          </p:cNvSpPr>
          <p:nvPr>
            <p:ph type="ctrTitle"/>
          </p:nvPr>
        </p:nvSpPr>
        <p:spPr>
          <a:xfrm>
            <a:off x="228600" y="2994566"/>
            <a:ext cx="7315200" cy="1143000"/>
          </a:xfrm>
        </p:spPr>
        <p:txBody>
          <a:bodyPr lIns="91440" tIns="45720" rIns="91440" bIns="45720" anchor="ctr"/>
          <a:lstStyle>
            <a:lvl1pPr algn="l">
              <a:tabLst>
                <a:tab pos="457200" algn="l"/>
              </a:tabLst>
              <a:defRPr sz="4000" b="1" i="0">
                <a:solidFill>
                  <a:schemeClr val="bg1"/>
                </a:solidFill>
              </a:defRPr>
            </a:lvl1pPr>
          </a:lstStyle>
          <a:p>
            <a:r>
              <a:rPr lang="en-US" noProof="0"/>
              <a:t>Click to edit Master title style</a:t>
            </a:r>
            <a:endParaRPr lang="en-GB" noProof="0" dirty="0"/>
          </a:p>
        </p:txBody>
      </p:sp>
      <p:sp>
        <p:nvSpPr>
          <p:cNvPr id="10" name="Rectangle 14"/>
          <p:cNvSpPr>
            <a:spLocks noGrp="1" noChangeArrowheads="1"/>
          </p:cNvSpPr>
          <p:nvPr>
            <p:ph type="subTitle" idx="1"/>
          </p:nvPr>
        </p:nvSpPr>
        <p:spPr>
          <a:xfrm>
            <a:off x="228600" y="4141519"/>
            <a:ext cx="7391400" cy="887681"/>
          </a:xfrm>
        </p:spPr>
        <p:txBody>
          <a:bodyPr lIns="91440" tIns="45720" rIns="91440" bIns="45720"/>
          <a:lstStyle>
            <a:lvl1pPr algn="l">
              <a:spcBef>
                <a:spcPct val="0"/>
              </a:spcBef>
              <a:buClrTx/>
              <a:buFontTx/>
              <a:buNone/>
              <a:defRPr sz="2800" b="0" i="1">
                <a:solidFill>
                  <a:schemeClr val="bg1"/>
                </a:solidFill>
                <a:latin typeface="Arial" pitchFamily="34" charset="0"/>
                <a:cs typeface="Arial" pitchFamily="34" charset="0"/>
              </a:defRPr>
            </a:lvl1pPr>
          </a:lstStyle>
          <a:p>
            <a:r>
              <a:rPr lang="en-US" noProof="0"/>
              <a:t>Click to edit Master subtitle style</a:t>
            </a:r>
            <a:endParaRPr lang="en-GB" noProof="0" dirty="0"/>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98228" y="381000"/>
            <a:ext cx="2455572" cy="860966"/>
          </a:xfrm>
          <a:prstGeom prst="rect">
            <a:avLst/>
          </a:prstGeom>
        </p:spPr>
      </p:pic>
    </p:spTree>
    <p:extLst>
      <p:ext uri="{BB962C8B-B14F-4D97-AF65-F5344CB8AC3E}">
        <p14:creationId xmlns:p14="http://schemas.microsoft.com/office/powerpoint/2010/main" val="328162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o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3992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455137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920199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219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219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 Slide Master"/>
          <p:cNvSpPr>
            <a:spLocks noGrp="1" noChangeArrowheads="1"/>
          </p:cNvSpPr>
          <p:nvPr>
            <p:ph type="title"/>
          </p:nvPr>
        </p:nvSpPr>
        <p:spPr bwMode="auto">
          <a:xfrm>
            <a:off x="476251" y="620712"/>
            <a:ext cx="11309349" cy="522288"/>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en-US" noProof="0"/>
              <a:t>Click to edit Master title style</a:t>
            </a:r>
            <a:endParaRPr lang="en-US" noProof="0" dirty="0"/>
          </a:p>
        </p:txBody>
      </p:sp>
    </p:spTree>
    <p:extLst>
      <p:ext uri="{BB962C8B-B14F-4D97-AF65-F5344CB8AC3E}">
        <p14:creationId xmlns:p14="http://schemas.microsoft.com/office/powerpoint/2010/main" val="20061515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Two Content, Takeaway">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219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219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 Slide Master"/>
          <p:cNvSpPr>
            <a:spLocks noGrp="1" noChangeArrowheads="1"/>
          </p:cNvSpPr>
          <p:nvPr>
            <p:ph type="title"/>
          </p:nvPr>
        </p:nvSpPr>
        <p:spPr bwMode="auto">
          <a:xfrm>
            <a:off x="476251" y="620712"/>
            <a:ext cx="11309349" cy="522288"/>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en-US" noProof="0"/>
              <a:t>Click to edit Master title style</a:t>
            </a:r>
            <a:endParaRPr lang="en-US" noProof="0" dirty="0"/>
          </a:p>
        </p:txBody>
      </p:sp>
    </p:spTree>
    <p:extLst>
      <p:ext uri="{BB962C8B-B14F-4D97-AF65-F5344CB8AC3E}">
        <p14:creationId xmlns:p14="http://schemas.microsoft.com/office/powerpoint/2010/main" val="3095211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143000"/>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1782762"/>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143000"/>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1782762"/>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 Slide Master"/>
          <p:cNvSpPr>
            <a:spLocks noGrp="1" noChangeArrowheads="1"/>
          </p:cNvSpPr>
          <p:nvPr>
            <p:ph type="title"/>
          </p:nvPr>
        </p:nvSpPr>
        <p:spPr bwMode="auto">
          <a:xfrm>
            <a:off x="476251" y="620712"/>
            <a:ext cx="11309349" cy="522288"/>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en-US" noProof="0"/>
              <a:t>Click to edit Master title style</a:t>
            </a:r>
            <a:endParaRPr lang="en-US" noProof="0" dirty="0"/>
          </a:p>
        </p:txBody>
      </p:sp>
    </p:spTree>
    <p:extLst>
      <p:ext uri="{BB962C8B-B14F-4D97-AF65-F5344CB8AC3E}">
        <p14:creationId xmlns:p14="http://schemas.microsoft.com/office/powerpoint/2010/main" val="9771107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Comparison, Takeaway">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143000"/>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1782762"/>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143000"/>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1782762"/>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 Slide Master"/>
          <p:cNvSpPr>
            <a:spLocks noGrp="1" noChangeArrowheads="1"/>
          </p:cNvSpPr>
          <p:nvPr>
            <p:ph type="title"/>
          </p:nvPr>
        </p:nvSpPr>
        <p:spPr bwMode="auto">
          <a:xfrm>
            <a:off x="476251" y="620712"/>
            <a:ext cx="11309349" cy="522288"/>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en-US" noProof="0"/>
              <a:t>Click to edit Master title style</a:t>
            </a:r>
            <a:endParaRPr lang="en-US" noProof="0" dirty="0"/>
          </a:p>
        </p:txBody>
      </p:sp>
      <p:sp>
        <p:nvSpPr>
          <p:cNvPr id="8" name="Rectangle 7"/>
          <p:cNvSpPr>
            <a:spLocks noChangeArrowheads="1"/>
          </p:cNvSpPr>
          <p:nvPr/>
        </p:nvSpPr>
        <p:spPr bwMode="auto">
          <a:xfrm>
            <a:off x="0" y="5870575"/>
            <a:ext cx="12192000" cy="503238"/>
          </a:xfrm>
          <a:prstGeom prst="rect">
            <a:avLst/>
          </a:prstGeom>
          <a:solidFill>
            <a:srgbClr val="0D2B8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50000"/>
              </a:spcBef>
              <a:buClr>
                <a:srgbClr val="000099"/>
              </a:buClr>
              <a:buFont typeface="Wingdings" pitchFamily="2" charset="2"/>
              <a:buChar char="Ø"/>
              <a:defRPr sz="2100" b="1">
                <a:solidFill>
                  <a:schemeClr val="tx1"/>
                </a:solidFill>
                <a:latin typeface="Arial" charset="0"/>
              </a:defRPr>
            </a:lvl1pPr>
            <a:lvl2pPr marL="742950" indent="-285750" eaLnBrk="0" hangingPunct="0">
              <a:spcBef>
                <a:spcPct val="50000"/>
              </a:spcBef>
              <a:buClr>
                <a:srgbClr val="0066CC"/>
              </a:buClr>
              <a:buSzPct val="75000"/>
              <a:buFont typeface="Wingdings 3" pitchFamily="18" charset="2"/>
              <a:defRPr sz="2100" b="1">
                <a:solidFill>
                  <a:srgbClr val="0D2B88"/>
                </a:solidFill>
                <a:latin typeface="Arial" charset="0"/>
              </a:defRPr>
            </a:lvl2pPr>
            <a:lvl3pPr marL="1143000" indent="-228600" eaLnBrk="0" hangingPunct="0">
              <a:spcBef>
                <a:spcPct val="50000"/>
              </a:spcBef>
              <a:buClr>
                <a:srgbClr val="000099"/>
              </a:buClr>
              <a:buFont typeface="Wingdings" pitchFamily="2" charset="2"/>
              <a:buChar char="Ø"/>
              <a:defRPr b="1">
                <a:solidFill>
                  <a:schemeClr val="tx1"/>
                </a:solidFill>
                <a:latin typeface="Arial" charset="0"/>
              </a:defRPr>
            </a:lvl3pPr>
            <a:lvl4pPr marL="1600200" indent="-228600" eaLnBrk="0" hangingPunct="0">
              <a:spcBef>
                <a:spcPct val="35000"/>
              </a:spcBef>
              <a:buClr>
                <a:srgbClr val="000099"/>
              </a:buClr>
              <a:buSzPct val="110000"/>
              <a:buFont typeface="Wingdings" pitchFamily="2" charset="2"/>
              <a:buChar char="§"/>
              <a:defRPr>
                <a:solidFill>
                  <a:schemeClr val="tx1"/>
                </a:solidFill>
                <a:latin typeface="Arial" charset="0"/>
              </a:defRPr>
            </a:lvl4pPr>
            <a:lvl5pPr marL="2057400" indent="-228600" eaLnBrk="0" hangingPunct="0">
              <a:spcBef>
                <a:spcPct val="20000"/>
              </a:spcBef>
              <a:buClr>
                <a:srgbClr val="000099"/>
              </a:buClr>
              <a:buFont typeface="Arial" charset="0"/>
              <a:buChar char="-"/>
              <a:defRPr>
                <a:solidFill>
                  <a:schemeClr val="tx1"/>
                </a:solidFill>
                <a:latin typeface="Arial" charset="0"/>
              </a:defRPr>
            </a:lvl5pPr>
            <a:lvl6pPr marL="2514600" indent="-228600" eaLnBrk="0" fontAlgn="base" hangingPunct="0">
              <a:spcBef>
                <a:spcPct val="20000"/>
              </a:spcBef>
              <a:spcAft>
                <a:spcPct val="0"/>
              </a:spcAft>
              <a:buClr>
                <a:srgbClr val="000099"/>
              </a:buClr>
              <a:buFont typeface="Arial" charset="0"/>
              <a:buChar char="-"/>
              <a:defRPr>
                <a:solidFill>
                  <a:schemeClr val="tx1"/>
                </a:solidFill>
                <a:latin typeface="Arial" charset="0"/>
              </a:defRPr>
            </a:lvl6pPr>
            <a:lvl7pPr marL="2971800" indent="-228600" eaLnBrk="0" fontAlgn="base" hangingPunct="0">
              <a:spcBef>
                <a:spcPct val="20000"/>
              </a:spcBef>
              <a:spcAft>
                <a:spcPct val="0"/>
              </a:spcAft>
              <a:buClr>
                <a:srgbClr val="000099"/>
              </a:buClr>
              <a:buFont typeface="Arial" charset="0"/>
              <a:buChar char="-"/>
              <a:defRPr>
                <a:solidFill>
                  <a:schemeClr val="tx1"/>
                </a:solidFill>
                <a:latin typeface="Arial" charset="0"/>
              </a:defRPr>
            </a:lvl7pPr>
            <a:lvl8pPr marL="3429000" indent="-228600" eaLnBrk="0" fontAlgn="base" hangingPunct="0">
              <a:spcBef>
                <a:spcPct val="20000"/>
              </a:spcBef>
              <a:spcAft>
                <a:spcPct val="0"/>
              </a:spcAft>
              <a:buClr>
                <a:srgbClr val="000099"/>
              </a:buClr>
              <a:buFont typeface="Arial" charset="0"/>
              <a:buChar char="-"/>
              <a:defRPr>
                <a:solidFill>
                  <a:schemeClr val="tx1"/>
                </a:solidFill>
                <a:latin typeface="Arial" charset="0"/>
              </a:defRPr>
            </a:lvl8pPr>
            <a:lvl9pPr marL="3886200" indent="-228600" eaLnBrk="0" fontAlgn="base" hangingPunct="0">
              <a:spcBef>
                <a:spcPct val="20000"/>
              </a:spcBef>
              <a:spcAft>
                <a:spcPct val="0"/>
              </a:spcAft>
              <a:buClr>
                <a:srgbClr val="000099"/>
              </a:buClr>
              <a:buFont typeface="Arial" charset="0"/>
              <a:buChar char="-"/>
              <a:defRPr>
                <a:solidFill>
                  <a:schemeClr val="tx1"/>
                </a:solidFill>
                <a:latin typeface="Arial" charset="0"/>
              </a:defRPr>
            </a:lvl9pPr>
          </a:lstStyle>
          <a:p>
            <a:pPr algn="ctr">
              <a:spcBef>
                <a:spcPct val="0"/>
              </a:spcBef>
              <a:buClrTx/>
              <a:buFontTx/>
              <a:buNone/>
            </a:pPr>
            <a:endParaRPr lang="en-US" altLang="en-US" sz="1800" dirty="0">
              <a:solidFill>
                <a:schemeClr val="bg1"/>
              </a:solidFill>
              <a:latin typeface="Arial Black" panose="020B0A04020102020204" pitchFamily="34" charset="0"/>
            </a:endParaRPr>
          </a:p>
        </p:txBody>
      </p:sp>
      <p:sp>
        <p:nvSpPr>
          <p:cNvPr id="9" name="Text Placeholder 2"/>
          <p:cNvSpPr>
            <a:spLocks noGrp="1"/>
          </p:cNvSpPr>
          <p:nvPr>
            <p:ph type="body" sz="quarter" idx="13"/>
          </p:nvPr>
        </p:nvSpPr>
        <p:spPr>
          <a:xfrm>
            <a:off x="0" y="5978847"/>
            <a:ext cx="12192000" cy="381000"/>
          </a:xfrm>
        </p:spPr>
        <p:txBody>
          <a:bodyPr/>
          <a:lstStyle>
            <a:lvl1pPr marL="0" indent="0" algn="ctr">
              <a:buNone/>
              <a:defRPr sz="2000" b="1">
                <a:solidFill>
                  <a:schemeClr val="bg1"/>
                </a:solidFill>
              </a:defRPr>
            </a:lvl1pPr>
          </a:lstStyle>
          <a:p>
            <a:pPr lvl="0"/>
            <a:r>
              <a:rPr lang="en-US"/>
              <a:t>Edit Master text styles</a:t>
            </a:r>
          </a:p>
        </p:txBody>
      </p:sp>
    </p:spTree>
    <p:extLst>
      <p:ext uri="{BB962C8B-B14F-4D97-AF65-F5344CB8AC3E}">
        <p14:creationId xmlns:p14="http://schemas.microsoft.com/office/powerpoint/2010/main" val="37087481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Disclaimer Page">
    <p:spTree>
      <p:nvGrpSpPr>
        <p:cNvPr id="1" name=""/>
        <p:cNvGrpSpPr/>
        <p:nvPr/>
      </p:nvGrpSpPr>
      <p:grpSpPr>
        <a:xfrm>
          <a:off x="0" y="0"/>
          <a:ext cx="0" cy="0"/>
          <a:chOff x="0" y="0"/>
          <a:chExt cx="0" cy="0"/>
        </a:xfrm>
      </p:grpSpPr>
      <p:sp>
        <p:nvSpPr>
          <p:cNvPr id="5" name="TextBox 4"/>
          <p:cNvSpPr txBox="1"/>
          <p:nvPr/>
        </p:nvSpPr>
        <p:spPr>
          <a:xfrm>
            <a:off x="304800" y="3962400"/>
            <a:ext cx="11353800" cy="2154436"/>
          </a:xfrm>
          <a:prstGeom prst="rect">
            <a:avLst/>
          </a:prstGeom>
          <a:noFill/>
        </p:spPr>
        <p:txBody>
          <a:bodyPr wrap="square" rtlCol="0">
            <a:spAutoFit/>
          </a:bodyPr>
          <a:lstStyle/>
          <a:p>
            <a:pPr marL="0" indent="0">
              <a:buNone/>
            </a:pPr>
            <a:r>
              <a:rPr lang="en-US" sz="2800" b="1" dirty="0">
                <a:solidFill>
                  <a:srgbClr val="0D2B88"/>
                </a:solidFill>
                <a:latin typeface="Arial" panose="020B0604020202020204" pitchFamily="34" charset="0"/>
                <a:cs typeface="Arial" panose="020B0604020202020204" pitchFamily="34" charset="0"/>
              </a:rPr>
              <a:t>Disclaimer</a:t>
            </a:r>
          </a:p>
          <a:p>
            <a:pPr marL="0" indent="0">
              <a:buNone/>
            </a:pPr>
            <a:r>
              <a:rPr lang="en-GB" sz="1100" dirty="0">
                <a:latin typeface="Arial" panose="020B0604020202020204" pitchFamily="34" charset="0"/>
                <a:cs typeface="Arial" panose="020B0604020202020204" pitchFamily="34" charset="0"/>
              </a:rPr>
              <a:t>This document and all information contained herein is the sole property of Hexcel</a:t>
            </a:r>
            <a:r>
              <a:rPr lang="en-GB" sz="1100" baseline="0" dirty="0">
                <a:latin typeface="Arial" panose="020B0604020202020204" pitchFamily="34" charset="0"/>
                <a:cs typeface="Arial" panose="020B0604020202020204" pitchFamily="34" charset="0"/>
              </a:rPr>
              <a:t> Corporation</a:t>
            </a:r>
            <a:r>
              <a:rPr lang="en-GB" sz="1100" dirty="0">
                <a:latin typeface="Arial" panose="020B0604020202020204" pitchFamily="34" charset="0"/>
                <a:cs typeface="Arial" panose="020B0604020202020204" pitchFamily="34" charset="0"/>
              </a:rPr>
              <a:t>. No intellectual property rights are granted by the delivery of this document or the disclosure of its content.</a:t>
            </a:r>
          </a:p>
          <a:p>
            <a:pPr marL="0" indent="0">
              <a:buNone/>
            </a:pPr>
            <a:endParaRPr lang="en-GB" sz="1100" dirty="0">
              <a:latin typeface="Arial" panose="020B0604020202020204" pitchFamily="34" charset="0"/>
              <a:cs typeface="Arial" panose="020B0604020202020204" pitchFamily="34" charset="0"/>
            </a:endParaRPr>
          </a:p>
          <a:p>
            <a:pPr marL="0" indent="0">
              <a:buNone/>
            </a:pPr>
            <a:r>
              <a:rPr lang="en-GB" sz="1100" dirty="0">
                <a:latin typeface="Arial" panose="020B0604020202020204" pitchFamily="34" charset="0"/>
                <a:cs typeface="Arial" panose="020B0604020202020204" pitchFamily="34" charset="0"/>
              </a:rPr>
              <a:t>This document shall not be reproduced or disclosed to a third party without the express written consent of Hexcel.</a:t>
            </a:r>
            <a:r>
              <a:rPr lang="en-GB" sz="1100" baseline="0" dirty="0">
                <a:latin typeface="Arial" panose="020B0604020202020204" pitchFamily="34" charset="0"/>
                <a:cs typeface="Arial" panose="020B0604020202020204" pitchFamily="34" charset="0"/>
              </a:rPr>
              <a:t> </a:t>
            </a:r>
            <a:r>
              <a:rPr lang="en-GB" sz="1100" dirty="0">
                <a:latin typeface="Arial" panose="020B0604020202020204" pitchFamily="34" charset="0"/>
                <a:cs typeface="Arial" panose="020B0604020202020204" pitchFamily="34" charset="0"/>
              </a:rPr>
              <a:t>This document and its content shall not be used for any purpose other than that for which it is supplied.</a:t>
            </a:r>
          </a:p>
          <a:p>
            <a:pPr marL="0" indent="0">
              <a:buNone/>
            </a:pPr>
            <a:endParaRPr lang="en-GB" sz="1100" dirty="0">
              <a:latin typeface="Arial" panose="020B0604020202020204" pitchFamily="34" charset="0"/>
              <a:cs typeface="Arial" panose="020B0604020202020204" pitchFamily="34" charset="0"/>
            </a:endParaRPr>
          </a:p>
          <a:p>
            <a:pPr marL="0" indent="0">
              <a:buNone/>
            </a:pPr>
            <a:r>
              <a:rPr lang="en-GB" sz="1100" dirty="0">
                <a:latin typeface="Arial" panose="020B0604020202020204" pitchFamily="34" charset="0"/>
                <a:cs typeface="Arial" panose="020B0604020202020204" pitchFamily="34" charset="0"/>
              </a:rPr>
              <a:t>The statements made herein do not constitute an offer. They are based on the mentioned assumptions and are expressed in good faith. Where the supporting grounds for these statements are not shown, Hexcel</a:t>
            </a:r>
            <a:r>
              <a:rPr lang="en-GB" sz="1100" baseline="0" dirty="0">
                <a:latin typeface="Arial" panose="020B0604020202020204" pitchFamily="34" charset="0"/>
                <a:cs typeface="Arial" panose="020B0604020202020204" pitchFamily="34" charset="0"/>
              </a:rPr>
              <a:t> </a:t>
            </a:r>
            <a:r>
              <a:rPr lang="en-GB" sz="1100" dirty="0">
                <a:latin typeface="Arial" panose="020B0604020202020204" pitchFamily="34" charset="0"/>
                <a:cs typeface="Arial" panose="020B0604020202020204" pitchFamily="34" charset="0"/>
              </a:rPr>
              <a:t>will be pleased to explain the basis thereof.</a:t>
            </a:r>
          </a:p>
          <a:p>
            <a:endParaRPr lang="en-US" dirty="0"/>
          </a:p>
        </p:txBody>
      </p:sp>
    </p:spTree>
    <p:extLst>
      <p:ext uri="{BB962C8B-B14F-4D97-AF65-F5344CB8AC3E}">
        <p14:creationId xmlns:p14="http://schemas.microsoft.com/office/powerpoint/2010/main" val="13917921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dirty="0"/>
          </a:p>
        </p:txBody>
      </p:sp>
      <p:sp>
        <p:nvSpPr>
          <p:cNvPr id="3" name="Content Placeholder 2"/>
          <p:cNvSpPr>
            <a:spLocks noGrp="1"/>
          </p:cNvSpPr>
          <p:nvPr>
            <p:ph idx="1"/>
          </p:nvPr>
        </p:nvSpPr>
        <p:spPr/>
        <p:txBody>
          <a:bodyPr/>
          <a:lstStyle>
            <a:lvl2pPr>
              <a:defRPr/>
            </a:lvl2pPr>
            <a:lvl3pPr>
              <a:defRPr/>
            </a:lvl3pPr>
            <a:lvl4pPr>
              <a:defRPr sz="1800" baseline="0"/>
            </a:lvl4pPr>
            <a:lvl5pPr>
              <a:defRPr sz="18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Tree>
    <p:extLst>
      <p:ext uri="{BB962C8B-B14F-4D97-AF65-F5344CB8AC3E}">
        <p14:creationId xmlns:p14="http://schemas.microsoft.com/office/powerpoint/2010/main" val="9446021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Tree>
    <p:extLst>
      <p:ext uri="{BB962C8B-B14F-4D97-AF65-F5344CB8AC3E}">
        <p14:creationId xmlns:p14="http://schemas.microsoft.com/office/powerpoint/2010/main" val="3396328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Title Slide Honeycomb">
    <p:spTree>
      <p:nvGrpSpPr>
        <p:cNvPr id="1" name=""/>
        <p:cNvGrpSpPr/>
        <p:nvPr/>
      </p:nvGrpSpPr>
      <p:grpSpPr>
        <a:xfrm>
          <a:off x="0" y="0"/>
          <a:ext cx="0" cy="0"/>
          <a:chOff x="0" y="0"/>
          <a:chExt cx="0" cy="0"/>
        </a:xfrm>
      </p:grpSpPr>
      <p:pic>
        <p:nvPicPr>
          <p:cNvPr id="7" name="Picture 6"/>
          <p:cNvPicPr preferRelativeResize="0">
            <a:picLocks/>
          </p:cNvPicPr>
          <p:nvPr/>
        </p:nvPicPr>
        <p:blipFill>
          <a:blip r:embed="rId2">
            <a:extLst>
              <a:ext uri="{28A0092B-C50C-407E-A947-70E740481C1C}">
                <a14:useLocalDpi xmlns:a14="http://schemas.microsoft.com/office/drawing/2010/main" val="0"/>
              </a:ext>
            </a:extLst>
          </a:blip>
          <a:stretch>
            <a:fillRect/>
          </a:stretch>
        </p:blipFill>
        <p:spPr>
          <a:xfrm>
            <a:off x="-1685" y="-2"/>
            <a:ext cx="12198096" cy="685800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345135"/>
            <a:ext cx="11582400" cy="3275350"/>
          </a:xfrm>
          <a:prstGeom prst="rect">
            <a:avLst/>
          </a:prstGeom>
        </p:spPr>
      </p:pic>
      <p:sp>
        <p:nvSpPr>
          <p:cNvPr id="9" name="Rectangle 13"/>
          <p:cNvSpPr>
            <a:spLocks noGrp="1" noChangeArrowheads="1"/>
          </p:cNvSpPr>
          <p:nvPr>
            <p:ph type="ctrTitle"/>
          </p:nvPr>
        </p:nvSpPr>
        <p:spPr>
          <a:xfrm>
            <a:off x="228600" y="2994566"/>
            <a:ext cx="7315200" cy="1143000"/>
          </a:xfrm>
        </p:spPr>
        <p:txBody>
          <a:bodyPr lIns="91440" tIns="45720" rIns="91440" bIns="45720" anchor="ctr"/>
          <a:lstStyle>
            <a:lvl1pPr algn="l">
              <a:tabLst>
                <a:tab pos="457200" algn="l"/>
              </a:tabLst>
              <a:defRPr sz="4000" b="1" i="0">
                <a:solidFill>
                  <a:schemeClr val="bg1"/>
                </a:solidFill>
              </a:defRPr>
            </a:lvl1pPr>
          </a:lstStyle>
          <a:p>
            <a:r>
              <a:rPr lang="en-US" noProof="0"/>
              <a:t>Click to edit Master title style</a:t>
            </a:r>
            <a:endParaRPr lang="en-GB" noProof="0" dirty="0"/>
          </a:p>
        </p:txBody>
      </p:sp>
      <p:sp>
        <p:nvSpPr>
          <p:cNvPr id="10" name="Rectangle 14"/>
          <p:cNvSpPr>
            <a:spLocks noGrp="1" noChangeArrowheads="1"/>
          </p:cNvSpPr>
          <p:nvPr>
            <p:ph type="subTitle" idx="1"/>
          </p:nvPr>
        </p:nvSpPr>
        <p:spPr>
          <a:xfrm>
            <a:off x="228600" y="4141519"/>
            <a:ext cx="7391400" cy="887681"/>
          </a:xfrm>
        </p:spPr>
        <p:txBody>
          <a:bodyPr lIns="91440" tIns="45720" rIns="91440" bIns="45720"/>
          <a:lstStyle>
            <a:lvl1pPr algn="l">
              <a:spcBef>
                <a:spcPct val="0"/>
              </a:spcBef>
              <a:buClrTx/>
              <a:buFontTx/>
              <a:buNone/>
              <a:defRPr sz="2800" b="0" i="1">
                <a:solidFill>
                  <a:schemeClr val="bg1"/>
                </a:solidFill>
                <a:latin typeface="Arial" pitchFamily="34" charset="0"/>
                <a:cs typeface="Arial" pitchFamily="34" charset="0"/>
              </a:defRPr>
            </a:lvl1pPr>
          </a:lstStyle>
          <a:p>
            <a:r>
              <a:rPr lang="en-US" noProof="0"/>
              <a:t>Click to edit Master subtitle style</a:t>
            </a:r>
            <a:endParaRPr lang="en-GB" noProof="0" dirty="0"/>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98228" y="381000"/>
            <a:ext cx="2455572" cy="860966"/>
          </a:xfrm>
          <a:prstGeom prst="rect">
            <a:avLst/>
          </a:prstGeom>
        </p:spPr>
      </p:pic>
    </p:spTree>
    <p:extLst>
      <p:ext uri="{BB962C8B-B14F-4D97-AF65-F5344CB8AC3E}">
        <p14:creationId xmlns:p14="http://schemas.microsoft.com/office/powerpoint/2010/main" val="937463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Slide Plain">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62200"/>
            <a:ext cx="11582400" cy="3276600"/>
          </a:xfrm>
          <a:prstGeom prst="rect">
            <a:avLst/>
          </a:prstGeom>
        </p:spPr>
      </p:pic>
      <p:sp>
        <p:nvSpPr>
          <p:cNvPr id="6" name="Rectangle 13"/>
          <p:cNvSpPr>
            <a:spLocks noGrp="1" noChangeArrowheads="1"/>
          </p:cNvSpPr>
          <p:nvPr>
            <p:ph type="ctrTitle"/>
          </p:nvPr>
        </p:nvSpPr>
        <p:spPr>
          <a:xfrm>
            <a:off x="228600" y="2994566"/>
            <a:ext cx="7315200" cy="1143000"/>
          </a:xfrm>
        </p:spPr>
        <p:txBody>
          <a:bodyPr lIns="91440" tIns="45720" rIns="91440" bIns="45720" anchor="ctr"/>
          <a:lstStyle>
            <a:lvl1pPr algn="l">
              <a:tabLst>
                <a:tab pos="457200" algn="l"/>
              </a:tabLst>
              <a:defRPr sz="4000" b="1" i="0">
                <a:solidFill>
                  <a:schemeClr val="bg1"/>
                </a:solidFill>
              </a:defRPr>
            </a:lvl1pPr>
          </a:lstStyle>
          <a:p>
            <a:r>
              <a:rPr lang="en-US" noProof="0"/>
              <a:t>Click to edit Master title style</a:t>
            </a:r>
            <a:endParaRPr lang="en-GB" noProof="0" dirty="0"/>
          </a:p>
        </p:txBody>
      </p:sp>
      <p:sp>
        <p:nvSpPr>
          <p:cNvPr id="7" name="Rectangle 14"/>
          <p:cNvSpPr>
            <a:spLocks noGrp="1" noChangeArrowheads="1"/>
          </p:cNvSpPr>
          <p:nvPr>
            <p:ph type="subTitle" idx="1"/>
          </p:nvPr>
        </p:nvSpPr>
        <p:spPr>
          <a:xfrm>
            <a:off x="228600" y="4141519"/>
            <a:ext cx="7391400" cy="887681"/>
          </a:xfrm>
        </p:spPr>
        <p:txBody>
          <a:bodyPr lIns="91440" tIns="45720" rIns="91440" bIns="45720"/>
          <a:lstStyle>
            <a:lvl1pPr algn="l">
              <a:spcBef>
                <a:spcPct val="0"/>
              </a:spcBef>
              <a:buClrTx/>
              <a:buFontTx/>
              <a:buNone/>
              <a:defRPr sz="2800" b="0" i="1">
                <a:solidFill>
                  <a:schemeClr val="bg1"/>
                </a:solidFill>
                <a:latin typeface="Arial" pitchFamily="34" charset="0"/>
                <a:cs typeface="Arial" pitchFamily="34" charset="0"/>
              </a:defRPr>
            </a:lvl1pPr>
          </a:lstStyle>
          <a:p>
            <a:r>
              <a:rPr lang="en-US" noProof="0"/>
              <a:t>Click to edit Master subtitle style</a:t>
            </a:r>
            <a:endParaRPr lang="en-GB" noProof="0" dirty="0"/>
          </a:p>
        </p:txBody>
      </p:sp>
      <p:sp>
        <p:nvSpPr>
          <p:cNvPr id="4" name="Rectangle 3"/>
          <p:cNvSpPr/>
          <p:nvPr/>
        </p:nvSpPr>
        <p:spPr>
          <a:xfrm>
            <a:off x="0" y="0"/>
            <a:ext cx="121920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98228" y="381000"/>
            <a:ext cx="2455572" cy="860966"/>
          </a:xfrm>
          <a:prstGeom prst="rect">
            <a:avLst/>
          </a:prstGeom>
        </p:spPr>
      </p:pic>
      <p:sp>
        <p:nvSpPr>
          <p:cNvPr id="2" name="Rectangle 1"/>
          <p:cNvSpPr/>
          <p:nvPr/>
        </p:nvSpPr>
        <p:spPr>
          <a:xfrm>
            <a:off x="0" y="6400800"/>
            <a:ext cx="12192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45972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with bullets">
    <p:spTree>
      <p:nvGrpSpPr>
        <p:cNvPr id="1" name=""/>
        <p:cNvGrpSpPr/>
        <p:nvPr/>
      </p:nvGrpSpPr>
      <p:grpSpPr>
        <a:xfrm>
          <a:off x="0" y="0"/>
          <a:ext cx="0" cy="0"/>
          <a:chOff x="0" y="0"/>
          <a:chExt cx="0" cy="0"/>
        </a:xfrm>
      </p:grpSpPr>
      <p:sp>
        <p:nvSpPr>
          <p:cNvPr id="6" name="Title - Slide Master"/>
          <p:cNvSpPr>
            <a:spLocks noGrp="1" noChangeArrowheads="1"/>
          </p:cNvSpPr>
          <p:nvPr>
            <p:ph type="title"/>
          </p:nvPr>
        </p:nvSpPr>
        <p:spPr bwMode="auto">
          <a:xfrm>
            <a:off x="459317" y="600932"/>
            <a:ext cx="11429471" cy="522288"/>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a:solidFill>
                  <a:srgbClr val="001489"/>
                </a:solidFill>
              </a:defRPr>
            </a:lvl1pPr>
          </a:lstStyle>
          <a:p>
            <a:pPr lvl="0"/>
            <a:r>
              <a:rPr lang="en-US" noProof="0"/>
              <a:t>Click to edit Master title style</a:t>
            </a:r>
            <a:endParaRPr lang="en-US" noProof="0" dirty="0"/>
          </a:p>
        </p:txBody>
      </p:sp>
      <p:sp>
        <p:nvSpPr>
          <p:cNvPr id="10" name="Content Placeholder 9"/>
          <p:cNvSpPr>
            <a:spLocks noGrp="1"/>
          </p:cNvSpPr>
          <p:nvPr>
            <p:ph sz="quarter" idx="10"/>
          </p:nvPr>
        </p:nvSpPr>
        <p:spPr>
          <a:xfrm>
            <a:off x="458788" y="1219200"/>
            <a:ext cx="11430000" cy="4800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52999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Title, Bullets, Single Takeaway">
    <p:spTree>
      <p:nvGrpSpPr>
        <p:cNvPr id="1" name=""/>
        <p:cNvGrpSpPr/>
        <p:nvPr/>
      </p:nvGrpSpPr>
      <p:grpSpPr>
        <a:xfrm>
          <a:off x="0" y="0"/>
          <a:ext cx="0" cy="0"/>
          <a:chOff x="0" y="0"/>
          <a:chExt cx="0" cy="0"/>
        </a:xfrm>
      </p:grpSpPr>
      <p:sp>
        <p:nvSpPr>
          <p:cNvPr id="8" name="Title - Slide Master"/>
          <p:cNvSpPr>
            <a:spLocks noGrp="1" noChangeArrowheads="1"/>
          </p:cNvSpPr>
          <p:nvPr>
            <p:ph type="title"/>
          </p:nvPr>
        </p:nvSpPr>
        <p:spPr bwMode="auto">
          <a:xfrm>
            <a:off x="459317" y="600932"/>
            <a:ext cx="11429471" cy="522288"/>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en-US" noProof="0"/>
              <a:t>Click to edit Master title style</a:t>
            </a:r>
            <a:endParaRPr lang="en-US" noProof="0" dirty="0"/>
          </a:p>
        </p:txBody>
      </p:sp>
      <p:sp>
        <p:nvSpPr>
          <p:cNvPr id="9" name="Content Placeholder 8"/>
          <p:cNvSpPr>
            <a:spLocks noGrp="1"/>
          </p:cNvSpPr>
          <p:nvPr>
            <p:ph sz="quarter" idx="12"/>
          </p:nvPr>
        </p:nvSpPr>
        <p:spPr>
          <a:xfrm>
            <a:off x="458788" y="1219200"/>
            <a:ext cx="11430000" cy="4495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4"/>
          <p:cNvSpPr>
            <a:spLocks noChangeArrowheads="1"/>
          </p:cNvSpPr>
          <p:nvPr/>
        </p:nvSpPr>
        <p:spPr bwMode="auto">
          <a:xfrm>
            <a:off x="0" y="5870575"/>
            <a:ext cx="12192000" cy="503238"/>
          </a:xfrm>
          <a:prstGeom prst="rect">
            <a:avLst/>
          </a:prstGeom>
          <a:solidFill>
            <a:srgbClr val="0D2B8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50000"/>
              </a:spcBef>
              <a:buClr>
                <a:srgbClr val="000099"/>
              </a:buClr>
              <a:buFont typeface="Wingdings" pitchFamily="2" charset="2"/>
              <a:buChar char="Ø"/>
              <a:defRPr sz="2100" b="1">
                <a:solidFill>
                  <a:schemeClr val="tx1"/>
                </a:solidFill>
                <a:latin typeface="Arial" charset="0"/>
              </a:defRPr>
            </a:lvl1pPr>
            <a:lvl2pPr marL="742950" indent="-285750" eaLnBrk="0" hangingPunct="0">
              <a:spcBef>
                <a:spcPct val="50000"/>
              </a:spcBef>
              <a:buClr>
                <a:srgbClr val="0066CC"/>
              </a:buClr>
              <a:buSzPct val="75000"/>
              <a:buFont typeface="Wingdings 3" pitchFamily="18" charset="2"/>
              <a:defRPr sz="2100" b="1">
                <a:solidFill>
                  <a:srgbClr val="0D2B88"/>
                </a:solidFill>
                <a:latin typeface="Arial" charset="0"/>
              </a:defRPr>
            </a:lvl2pPr>
            <a:lvl3pPr marL="1143000" indent="-228600" eaLnBrk="0" hangingPunct="0">
              <a:spcBef>
                <a:spcPct val="50000"/>
              </a:spcBef>
              <a:buClr>
                <a:srgbClr val="000099"/>
              </a:buClr>
              <a:buFont typeface="Wingdings" pitchFamily="2" charset="2"/>
              <a:buChar char="Ø"/>
              <a:defRPr b="1">
                <a:solidFill>
                  <a:schemeClr val="tx1"/>
                </a:solidFill>
                <a:latin typeface="Arial" charset="0"/>
              </a:defRPr>
            </a:lvl3pPr>
            <a:lvl4pPr marL="1600200" indent="-228600" eaLnBrk="0" hangingPunct="0">
              <a:spcBef>
                <a:spcPct val="35000"/>
              </a:spcBef>
              <a:buClr>
                <a:srgbClr val="000099"/>
              </a:buClr>
              <a:buSzPct val="110000"/>
              <a:buFont typeface="Wingdings" pitchFamily="2" charset="2"/>
              <a:buChar char="§"/>
              <a:defRPr>
                <a:solidFill>
                  <a:schemeClr val="tx1"/>
                </a:solidFill>
                <a:latin typeface="Arial" charset="0"/>
              </a:defRPr>
            </a:lvl4pPr>
            <a:lvl5pPr marL="2057400" indent="-228600" eaLnBrk="0" hangingPunct="0">
              <a:spcBef>
                <a:spcPct val="20000"/>
              </a:spcBef>
              <a:buClr>
                <a:srgbClr val="000099"/>
              </a:buClr>
              <a:buFont typeface="Arial" charset="0"/>
              <a:buChar char="-"/>
              <a:defRPr>
                <a:solidFill>
                  <a:schemeClr val="tx1"/>
                </a:solidFill>
                <a:latin typeface="Arial" charset="0"/>
              </a:defRPr>
            </a:lvl5pPr>
            <a:lvl6pPr marL="2514600" indent="-228600" eaLnBrk="0" fontAlgn="base" hangingPunct="0">
              <a:spcBef>
                <a:spcPct val="20000"/>
              </a:spcBef>
              <a:spcAft>
                <a:spcPct val="0"/>
              </a:spcAft>
              <a:buClr>
                <a:srgbClr val="000099"/>
              </a:buClr>
              <a:buFont typeface="Arial" charset="0"/>
              <a:buChar char="-"/>
              <a:defRPr>
                <a:solidFill>
                  <a:schemeClr val="tx1"/>
                </a:solidFill>
                <a:latin typeface="Arial" charset="0"/>
              </a:defRPr>
            </a:lvl6pPr>
            <a:lvl7pPr marL="2971800" indent="-228600" eaLnBrk="0" fontAlgn="base" hangingPunct="0">
              <a:spcBef>
                <a:spcPct val="20000"/>
              </a:spcBef>
              <a:spcAft>
                <a:spcPct val="0"/>
              </a:spcAft>
              <a:buClr>
                <a:srgbClr val="000099"/>
              </a:buClr>
              <a:buFont typeface="Arial" charset="0"/>
              <a:buChar char="-"/>
              <a:defRPr>
                <a:solidFill>
                  <a:schemeClr val="tx1"/>
                </a:solidFill>
                <a:latin typeface="Arial" charset="0"/>
              </a:defRPr>
            </a:lvl7pPr>
            <a:lvl8pPr marL="3429000" indent="-228600" eaLnBrk="0" fontAlgn="base" hangingPunct="0">
              <a:spcBef>
                <a:spcPct val="20000"/>
              </a:spcBef>
              <a:spcAft>
                <a:spcPct val="0"/>
              </a:spcAft>
              <a:buClr>
                <a:srgbClr val="000099"/>
              </a:buClr>
              <a:buFont typeface="Arial" charset="0"/>
              <a:buChar char="-"/>
              <a:defRPr>
                <a:solidFill>
                  <a:schemeClr val="tx1"/>
                </a:solidFill>
                <a:latin typeface="Arial" charset="0"/>
              </a:defRPr>
            </a:lvl8pPr>
            <a:lvl9pPr marL="3886200" indent="-228600" eaLnBrk="0" fontAlgn="base" hangingPunct="0">
              <a:spcBef>
                <a:spcPct val="20000"/>
              </a:spcBef>
              <a:spcAft>
                <a:spcPct val="0"/>
              </a:spcAft>
              <a:buClr>
                <a:srgbClr val="000099"/>
              </a:buClr>
              <a:buFont typeface="Arial" charset="0"/>
              <a:buChar char="-"/>
              <a:defRPr>
                <a:solidFill>
                  <a:schemeClr val="tx1"/>
                </a:solidFill>
                <a:latin typeface="Arial" charset="0"/>
              </a:defRPr>
            </a:lvl9pPr>
          </a:lstStyle>
          <a:p>
            <a:pPr algn="ctr">
              <a:spcBef>
                <a:spcPct val="0"/>
              </a:spcBef>
              <a:buClrTx/>
              <a:buFontTx/>
              <a:buNone/>
            </a:pPr>
            <a:endParaRPr lang="en-US" altLang="en-US" sz="1800" dirty="0">
              <a:solidFill>
                <a:schemeClr val="bg1"/>
              </a:solidFill>
              <a:latin typeface="Arial Black" panose="020B0A04020102020204" pitchFamily="34" charset="0"/>
            </a:endParaRPr>
          </a:p>
        </p:txBody>
      </p:sp>
      <p:sp>
        <p:nvSpPr>
          <p:cNvPr id="3" name="Text Placeholder 2"/>
          <p:cNvSpPr>
            <a:spLocks noGrp="1"/>
          </p:cNvSpPr>
          <p:nvPr>
            <p:ph type="body" sz="quarter" idx="13"/>
          </p:nvPr>
        </p:nvSpPr>
        <p:spPr>
          <a:xfrm>
            <a:off x="0" y="5985026"/>
            <a:ext cx="12192000" cy="381000"/>
          </a:xfrm>
        </p:spPr>
        <p:txBody>
          <a:bodyPr/>
          <a:lstStyle>
            <a:lvl1pPr marL="0" indent="0" algn="ctr">
              <a:buNone/>
              <a:defRPr sz="2000" b="1">
                <a:solidFill>
                  <a:schemeClr val="bg1"/>
                </a:solidFill>
              </a:defRPr>
            </a:lvl1pPr>
          </a:lstStyle>
          <a:p>
            <a:pPr lvl="0"/>
            <a:r>
              <a:rPr lang="en-US"/>
              <a:t>Edit Master text styles</a:t>
            </a:r>
          </a:p>
        </p:txBody>
      </p:sp>
    </p:spTree>
    <p:extLst>
      <p:ext uri="{BB962C8B-B14F-4D97-AF65-F5344CB8AC3E}">
        <p14:creationId xmlns:p14="http://schemas.microsoft.com/office/powerpoint/2010/main" val="1418460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5_Title, Bullets, Double Takeaway">
    <p:spTree>
      <p:nvGrpSpPr>
        <p:cNvPr id="1" name=""/>
        <p:cNvGrpSpPr/>
        <p:nvPr/>
      </p:nvGrpSpPr>
      <p:grpSpPr>
        <a:xfrm>
          <a:off x="0" y="0"/>
          <a:ext cx="0" cy="0"/>
          <a:chOff x="0" y="0"/>
          <a:chExt cx="0" cy="0"/>
        </a:xfrm>
      </p:grpSpPr>
      <p:sp>
        <p:nvSpPr>
          <p:cNvPr id="9" name="Title - Slide Master"/>
          <p:cNvSpPr>
            <a:spLocks noGrp="1" noChangeArrowheads="1"/>
          </p:cNvSpPr>
          <p:nvPr>
            <p:ph type="title"/>
          </p:nvPr>
        </p:nvSpPr>
        <p:spPr bwMode="auto">
          <a:xfrm>
            <a:off x="459317" y="600932"/>
            <a:ext cx="11429471" cy="522288"/>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en-US" noProof="0"/>
              <a:t>Click to edit Master title style</a:t>
            </a:r>
            <a:endParaRPr lang="en-US" noProof="0" dirty="0"/>
          </a:p>
        </p:txBody>
      </p:sp>
      <p:sp>
        <p:nvSpPr>
          <p:cNvPr id="12" name="Content Placeholder 11"/>
          <p:cNvSpPr>
            <a:spLocks noGrp="1"/>
          </p:cNvSpPr>
          <p:nvPr>
            <p:ph sz="quarter" idx="13"/>
          </p:nvPr>
        </p:nvSpPr>
        <p:spPr>
          <a:xfrm>
            <a:off x="458788" y="1219200"/>
            <a:ext cx="11430000" cy="39877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ChangeArrowheads="1"/>
          </p:cNvSpPr>
          <p:nvPr/>
        </p:nvSpPr>
        <p:spPr bwMode="auto">
          <a:xfrm>
            <a:off x="0" y="5410199"/>
            <a:ext cx="12192000" cy="963613"/>
          </a:xfrm>
          <a:prstGeom prst="rect">
            <a:avLst/>
          </a:prstGeom>
          <a:solidFill>
            <a:srgbClr val="0D2B8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50000"/>
              </a:spcBef>
              <a:buClr>
                <a:srgbClr val="000099"/>
              </a:buClr>
              <a:buFont typeface="Wingdings" pitchFamily="2" charset="2"/>
              <a:buChar char="Ø"/>
              <a:defRPr sz="2100" b="1">
                <a:solidFill>
                  <a:schemeClr val="tx1"/>
                </a:solidFill>
                <a:latin typeface="Arial" charset="0"/>
              </a:defRPr>
            </a:lvl1pPr>
            <a:lvl2pPr marL="742950" indent="-285750" eaLnBrk="0" hangingPunct="0">
              <a:spcBef>
                <a:spcPct val="50000"/>
              </a:spcBef>
              <a:buClr>
                <a:srgbClr val="0066CC"/>
              </a:buClr>
              <a:buSzPct val="75000"/>
              <a:buFont typeface="Wingdings 3" pitchFamily="18" charset="2"/>
              <a:defRPr sz="2100" b="1">
                <a:solidFill>
                  <a:srgbClr val="0D2B88"/>
                </a:solidFill>
                <a:latin typeface="Arial" charset="0"/>
              </a:defRPr>
            </a:lvl2pPr>
            <a:lvl3pPr marL="1143000" indent="-228600" eaLnBrk="0" hangingPunct="0">
              <a:spcBef>
                <a:spcPct val="50000"/>
              </a:spcBef>
              <a:buClr>
                <a:srgbClr val="000099"/>
              </a:buClr>
              <a:buFont typeface="Wingdings" pitchFamily="2" charset="2"/>
              <a:buChar char="Ø"/>
              <a:defRPr b="1">
                <a:solidFill>
                  <a:schemeClr val="tx1"/>
                </a:solidFill>
                <a:latin typeface="Arial" charset="0"/>
              </a:defRPr>
            </a:lvl3pPr>
            <a:lvl4pPr marL="1600200" indent="-228600" eaLnBrk="0" hangingPunct="0">
              <a:spcBef>
                <a:spcPct val="35000"/>
              </a:spcBef>
              <a:buClr>
                <a:srgbClr val="000099"/>
              </a:buClr>
              <a:buSzPct val="110000"/>
              <a:buFont typeface="Wingdings" pitchFamily="2" charset="2"/>
              <a:buChar char="§"/>
              <a:defRPr>
                <a:solidFill>
                  <a:schemeClr val="tx1"/>
                </a:solidFill>
                <a:latin typeface="Arial" charset="0"/>
              </a:defRPr>
            </a:lvl4pPr>
            <a:lvl5pPr marL="2057400" indent="-228600" eaLnBrk="0" hangingPunct="0">
              <a:spcBef>
                <a:spcPct val="20000"/>
              </a:spcBef>
              <a:buClr>
                <a:srgbClr val="000099"/>
              </a:buClr>
              <a:buFont typeface="Arial" charset="0"/>
              <a:buChar char="-"/>
              <a:defRPr>
                <a:solidFill>
                  <a:schemeClr val="tx1"/>
                </a:solidFill>
                <a:latin typeface="Arial" charset="0"/>
              </a:defRPr>
            </a:lvl5pPr>
            <a:lvl6pPr marL="2514600" indent="-228600" eaLnBrk="0" fontAlgn="base" hangingPunct="0">
              <a:spcBef>
                <a:spcPct val="20000"/>
              </a:spcBef>
              <a:spcAft>
                <a:spcPct val="0"/>
              </a:spcAft>
              <a:buClr>
                <a:srgbClr val="000099"/>
              </a:buClr>
              <a:buFont typeface="Arial" charset="0"/>
              <a:buChar char="-"/>
              <a:defRPr>
                <a:solidFill>
                  <a:schemeClr val="tx1"/>
                </a:solidFill>
                <a:latin typeface="Arial" charset="0"/>
              </a:defRPr>
            </a:lvl6pPr>
            <a:lvl7pPr marL="2971800" indent="-228600" eaLnBrk="0" fontAlgn="base" hangingPunct="0">
              <a:spcBef>
                <a:spcPct val="20000"/>
              </a:spcBef>
              <a:spcAft>
                <a:spcPct val="0"/>
              </a:spcAft>
              <a:buClr>
                <a:srgbClr val="000099"/>
              </a:buClr>
              <a:buFont typeface="Arial" charset="0"/>
              <a:buChar char="-"/>
              <a:defRPr>
                <a:solidFill>
                  <a:schemeClr val="tx1"/>
                </a:solidFill>
                <a:latin typeface="Arial" charset="0"/>
              </a:defRPr>
            </a:lvl7pPr>
            <a:lvl8pPr marL="3429000" indent="-228600" eaLnBrk="0" fontAlgn="base" hangingPunct="0">
              <a:spcBef>
                <a:spcPct val="20000"/>
              </a:spcBef>
              <a:spcAft>
                <a:spcPct val="0"/>
              </a:spcAft>
              <a:buClr>
                <a:srgbClr val="000099"/>
              </a:buClr>
              <a:buFont typeface="Arial" charset="0"/>
              <a:buChar char="-"/>
              <a:defRPr>
                <a:solidFill>
                  <a:schemeClr val="tx1"/>
                </a:solidFill>
                <a:latin typeface="Arial" charset="0"/>
              </a:defRPr>
            </a:lvl8pPr>
            <a:lvl9pPr marL="3886200" indent="-228600" eaLnBrk="0" fontAlgn="base" hangingPunct="0">
              <a:spcBef>
                <a:spcPct val="20000"/>
              </a:spcBef>
              <a:spcAft>
                <a:spcPct val="0"/>
              </a:spcAft>
              <a:buClr>
                <a:srgbClr val="000099"/>
              </a:buClr>
              <a:buFont typeface="Arial" charset="0"/>
              <a:buChar char="-"/>
              <a:defRPr>
                <a:solidFill>
                  <a:schemeClr val="tx1"/>
                </a:solidFill>
                <a:latin typeface="Arial" charset="0"/>
              </a:defRPr>
            </a:lvl9pPr>
          </a:lstStyle>
          <a:p>
            <a:pPr algn="ctr">
              <a:spcBef>
                <a:spcPct val="0"/>
              </a:spcBef>
              <a:buClrTx/>
              <a:buFontTx/>
              <a:buNone/>
            </a:pPr>
            <a:endParaRPr lang="en-US" altLang="en-US" sz="1800" dirty="0">
              <a:solidFill>
                <a:schemeClr val="bg1"/>
              </a:solidFill>
              <a:latin typeface="Arial Black" panose="020B0A04020102020204" pitchFamily="34" charset="0"/>
            </a:endParaRPr>
          </a:p>
        </p:txBody>
      </p:sp>
      <p:sp>
        <p:nvSpPr>
          <p:cNvPr id="7" name="Text Placeholder 5"/>
          <p:cNvSpPr>
            <a:spLocks noGrp="1"/>
          </p:cNvSpPr>
          <p:nvPr>
            <p:ph type="body" sz="quarter" idx="12" hasCustomPrompt="1"/>
          </p:nvPr>
        </p:nvSpPr>
        <p:spPr>
          <a:xfrm>
            <a:off x="0" y="5562600"/>
            <a:ext cx="12192000" cy="685800"/>
          </a:xfrm>
        </p:spPr>
        <p:txBody>
          <a:bodyPr/>
          <a:lstStyle>
            <a:lvl1pPr marL="0" marR="0" indent="0" algn="ctr" defTabSz="914400" rtl="0" eaLnBrk="1" fontAlgn="auto" latinLnBrk="0" hangingPunct="1">
              <a:lnSpc>
                <a:spcPct val="100000"/>
              </a:lnSpc>
              <a:spcBef>
                <a:spcPct val="20000"/>
              </a:spcBef>
              <a:spcAft>
                <a:spcPts val="0"/>
              </a:spcAft>
              <a:buClr>
                <a:srgbClr val="0D2B88"/>
              </a:buClr>
              <a:buSzTx/>
              <a:buFont typeface="Arial" panose="020B0604020202020204" pitchFamily="34" charset="0"/>
              <a:buNone/>
              <a:tabLst/>
              <a:defRPr sz="2000" b="1">
                <a:solidFill>
                  <a:schemeClr val="bg1"/>
                </a:solidFill>
              </a:defRPr>
            </a:lvl1pPr>
          </a:lstStyle>
          <a:p>
            <a:pPr marL="0" marR="0" lvl="0" indent="0" algn="ctr" defTabSz="914400" rtl="0" eaLnBrk="1" fontAlgn="auto" latinLnBrk="0" hangingPunct="1">
              <a:lnSpc>
                <a:spcPct val="100000"/>
              </a:lnSpc>
              <a:spcBef>
                <a:spcPct val="20000"/>
              </a:spcBef>
              <a:spcAft>
                <a:spcPts val="0"/>
              </a:spcAft>
              <a:buClr>
                <a:srgbClr val="0D2B88"/>
              </a:buClr>
              <a:buSzTx/>
              <a:buFont typeface="Arial" panose="020B0604020202020204" pitchFamily="34" charset="0"/>
              <a:buNone/>
              <a:tabLst/>
              <a:defRPr/>
            </a:pPr>
            <a:r>
              <a:rPr lang="en-US" dirty="0"/>
              <a:t>Click to edit Master text styles, Click to edit Master text styles, Click to edit Master text styles,</a:t>
            </a:r>
          </a:p>
          <a:p>
            <a:pPr marL="0" marR="0" lvl="0" indent="0" algn="ctr" defTabSz="914400" rtl="0" eaLnBrk="1" fontAlgn="auto" latinLnBrk="0" hangingPunct="1">
              <a:lnSpc>
                <a:spcPct val="100000"/>
              </a:lnSpc>
              <a:spcBef>
                <a:spcPct val="20000"/>
              </a:spcBef>
              <a:spcAft>
                <a:spcPts val="0"/>
              </a:spcAft>
              <a:buClr>
                <a:srgbClr val="0D2B88"/>
              </a:buClr>
              <a:buSzTx/>
              <a:buFont typeface="Arial" panose="020B0604020202020204" pitchFamily="34" charset="0"/>
              <a:buNone/>
              <a:tabLst/>
              <a:defRPr/>
            </a:pPr>
            <a:r>
              <a:rPr lang="en-US" dirty="0"/>
              <a:t>Click to edit Master text styles</a:t>
            </a:r>
          </a:p>
          <a:p>
            <a:pPr lvl="0"/>
            <a:endParaRPr lang="en-US" dirty="0"/>
          </a:p>
        </p:txBody>
      </p:sp>
    </p:spTree>
    <p:extLst>
      <p:ext uri="{BB962C8B-B14F-4D97-AF65-F5344CB8AC3E}">
        <p14:creationId xmlns:p14="http://schemas.microsoft.com/office/powerpoint/2010/main" val="1337758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Animated Takeaway">
    <p:spTree>
      <p:nvGrpSpPr>
        <p:cNvPr id="1" name=""/>
        <p:cNvGrpSpPr/>
        <p:nvPr/>
      </p:nvGrpSpPr>
      <p:grpSpPr>
        <a:xfrm>
          <a:off x="0" y="0"/>
          <a:ext cx="0" cy="0"/>
          <a:chOff x="0" y="0"/>
          <a:chExt cx="0" cy="0"/>
        </a:xfrm>
      </p:grpSpPr>
      <p:sp>
        <p:nvSpPr>
          <p:cNvPr id="5" name="Rectangle 4"/>
          <p:cNvSpPr>
            <a:spLocks noChangeArrowheads="1"/>
          </p:cNvSpPr>
          <p:nvPr/>
        </p:nvSpPr>
        <p:spPr bwMode="auto">
          <a:xfrm>
            <a:off x="0" y="5879401"/>
            <a:ext cx="12192000" cy="503238"/>
          </a:xfrm>
          <a:prstGeom prst="rect">
            <a:avLst/>
          </a:prstGeom>
          <a:solidFill>
            <a:srgbClr val="0D2B8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50000"/>
              </a:spcBef>
              <a:buClr>
                <a:srgbClr val="000099"/>
              </a:buClr>
              <a:buFont typeface="Wingdings" pitchFamily="2" charset="2"/>
              <a:buChar char="Ø"/>
              <a:defRPr sz="2100" b="1">
                <a:solidFill>
                  <a:schemeClr val="tx1"/>
                </a:solidFill>
                <a:latin typeface="Arial" charset="0"/>
              </a:defRPr>
            </a:lvl1pPr>
            <a:lvl2pPr marL="742950" indent="-285750" eaLnBrk="0" hangingPunct="0">
              <a:spcBef>
                <a:spcPct val="50000"/>
              </a:spcBef>
              <a:buClr>
                <a:srgbClr val="0066CC"/>
              </a:buClr>
              <a:buSzPct val="75000"/>
              <a:buFont typeface="Wingdings 3" pitchFamily="18" charset="2"/>
              <a:defRPr sz="2100" b="1">
                <a:solidFill>
                  <a:srgbClr val="0D2B88"/>
                </a:solidFill>
                <a:latin typeface="Arial" charset="0"/>
              </a:defRPr>
            </a:lvl2pPr>
            <a:lvl3pPr marL="1143000" indent="-228600" eaLnBrk="0" hangingPunct="0">
              <a:spcBef>
                <a:spcPct val="50000"/>
              </a:spcBef>
              <a:buClr>
                <a:srgbClr val="000099"/>
              </a:buClr>
              <a:buFont typeface="Wingdings" pitchFamily="2" charset="2"/>
              <a:buChar char="Ø"/>
              <a:defRPr b="1">
                <a:solidFill>
                  <a:schemeClr val="tx1"/>
                </a:solidFill>
                <a:latin typeface="Arial" charset="0"/>
              </a:defRPr>
            </a:lvl3pPr>
            <a:lvl4pPr marL="1600200" indent="-228600" eaLnBrk="0" hangingPunct="0">
              <a:spcBef>
                <a:spcPct val="35000"/>
              </a:spcBef>
              <a:buClr>
                <a:srgbClr val="000099"/>
              </a:buClr>
              <a:buSzPct val="110000"/>
              <a:buFont typeface="Wingdings" pitchFamily="2" charset="2"/>
              <a:buChar char="§"/>
              <a:defRPr>
                <a:solidFill>
                  <a:schemeClr val="tx1"/>
                </a:solidFill>
                <a:latin typeface="Arial" charset="0"/>
              </a:defRPr>
            </a:lvl4pPr>
            <a:lvl5pPr marL="2057400" indent="-228600" eaLnBrk="0" hangingPunct="0">
              <a:spcBef>
                <a:spcPct val="20000"/>
              </a:spcBef>
              <a:buClr>
                <a:srgbClr val="000099"/>
              </a:buClr>
              <a:buFont typeface="Arial" charset="0"/>
              <a:buChar char="-"/>
              <a:defRPr>
                <a:solidFill>
                  <a:schemeClr val="tx1"/>
                </a:solidFill>
                <a:latin typeface="Arial" charset="0"/>
              </a:defRPr>
            </a:lvl5pPr>
            <a:lvl6pPr marL="2514600" indent="-228600" eaLnBrk="0" fontAlgn="base" hangingPunct="0">
              <a:spcBef>
                <a:spcPct val="20000"/>
              </a:spcBef>
              <a:spcAft>
                <a:spcPct val="0"/>
              </a:spcAft>
              <a:buClr>
                <a:srgbClr val="000099"/>
              </a:buClr>
              <a:buFont typeface="Arial" charset="0"/>
              <a:buChar char="-"/>
              <a:defRPr>
                <a:solidFill>
                  <a:schemeClr val="tx1"/>
                </a:solidFill>
                <a:latin typeface="Arial" charset="0"/>
              </a:defRPr>
            </a:lvl6pPr>
            <a:lvl7pPr marL="2971800" indent="-228600" eaLnBrk="0" fontAlgn="base" hangingPunct="0">
              <a:spcBef>
                <a:spcPct val="20000"/>
              </a:spcBef>
              <a:spcAft>
                <a:spcPct val="0"/>
              </a:spcAft>
              <a:buClr>
                <a:srgbClr val="000099"/>
              </a:buClr>
              <a:buFont typeface="Arial" charset="0"/>
              <a:buChar char="-"/>
              <a:defRPr>
                <a:solidFill>
                  <a:schemeClr val="tx1"/>
                </a:solidFill>
                <a:latin typeface="Arial" charset="0"/>
              </a:defRPr>
            </a:lvl7pPr>
            <a:lvl8pPr marL="3429000" indent="-228600" eaLnBrk="0" fontAlgn="base" hangingPunct="0">
              <a:spcBef>
                <a:spcPct val="20000"/>
              </a:spcBef>
              <a:spcAft>
                <a:spcPct val="0"/>
              </a:spcAft>
              <a:buClr>
                <a:srgbClr val="000099"/>
              </a:buClr>
              <a:buFont typeface="Arial" charset="0"/>
              <a:buChar char="-"/>
              <a:defRPr>
                <a:solidFill>
                  <a:schemeClr val="tx1"/>
                </a:solidFill>
                <a:latin typeface="Arial" charset="0"/>
              </a:defRPr>
            </a:lvl8pPr>
            <a:lvl9pPr marL="3886200" indent="-228600" eaLnBrk="0" fontAlgn="base" hangingPunct="0">
              <a:spcBef>
                <a:spcPct val="20000"/>
              </a:spcBef>
              <a:spcAft>
                <a:spcPct val="0"/>
              </a:spcAft>
              <a:buClr>
                <a:srgbClr val="000099"/>
              </a:buClr>
              <a:buFont typeface="Arial" charset="0"/>
              <a:buChar char="-"/>
              <a:defRPr>
                <a:solidFill>
                  <a:schemeClr val="tx1"/>
                </a:solidFill>
                <a:latin typeface="Arial" charset="0"/>
              </a:defRPr>
            </a:lvl9pPr>
          </a:lstStyle>
          <a:p>
            <a:pPr algn="ctr">
              <a:spcBef>
                <a:spcPct val="0"/>
              </a:spcBef>
              <a:buClrTx/>
              <a:buFontTx/>
              <a:buNone/>
            </a:pPr>
            <a:endParaRPr lang="en-US" altLang="en-US" sz="1800" dirty="0">
              <a:solidFill>
                <a:schemeClr val="bg1"/>
              </a:solidFill>
              <a:latin typeface="Arial Black" panose="020B0A04020102020204" pitchFamily="34" charset="0"/>
            </a:endParaRPr>
          </a:p>
        </p:txBody>
      </p:sp>
      <p:sp>
        <p:nvSpPr>
          <p:cNvPr id="6" name="Title - Slide Master"/>
          <p:cNvSpPr>
            <a:spLocks noGrp="1" noChangeArrowheads="1"/>
          </p:cNvSpPr>
          <p:nvPr>
            <p:ph type="title"/>
          </p:nvPr>
        </p:nvSpPr>
        <p:spPr bwMode="auto">
          <a:xfrm>
            <a:off x="459317" y="600932"/>
            <a:ext cx="11429471" cy="522288"/>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a:solidFill>
                  <a:srgbClr val="001489"/>
                </a:solidFill>
              </a:defRPr>
            </a:lvl1pPr>
          </a:lstStyle>
          <a:p>
            <a:pPr lvl="0"/>
            <a:r>
              <a:rPr lang="en-US" noProof="0"/>
              <a:t>Click to edit Master title style</a:t>
            </a:r>
            <a:endParaRPr lang="en-US" noProof="0" dirty="0"/>
          </a:p>
        </p:txBody>
      </p:sp>
      <p:sp>
        <p:nvSpPr>
          <p:cNvPr id="10" name="Content Placeholder 9"/>
          <p:cNvSpPr>
            <a:spLocks noGrp="1"/>
          </p:cNvSpPr>
          <p:nvPr>
            <p:ph sz="quarter" idx="10"/>
          </p:nvPr>
        </p:nvSpPr>
        <p:spPr>
          <a:xfrm>
            <a:off x="458788" y="1219200"/>
            <a:ext cx="11430000" cy="457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3528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and Takeaway Only">
    <p:spTree>
      <p:nvGrpSpPr>
        <p:cNvPr id="1" name=""/>
        <p:cNvGrpSpPr/>
        <p:nvPr/>
      </p:nvGrpSpPr>
      <p:grpSpPr>
        <a:xfrm>
          <a:off x="0" y="0"/>
          <a:ext cx="0" cy="0"/>
          <a:chOff x="0" y="0"/>
          <a:chExt cx="0" cy="0"/>
        </a:xfrm>
      </p:grpSpPr>
      <p:sp>
        <p:nvSpPr>
          <p:cNvPr id="5" name="Title - Slide Master"/>
          <p:cNvSpPr>
            <a:spLocks noGrp="1" noChangeArrowheads="1"/>
          </p:cNvSpPr>
          <p:nvPr>
            <p:ph type="title"/>
          </p:nvPr>
        </p:nvSpPr>
        <p:spPr bwMode="auto">
          <a:xfrm>
            <a:off x="476251" y="620712"/>
            <a:ext cx="11309349" cy="522288"/>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en-US" noProof="0"/>
              <a:t>Click to edit Master title style</a:t>
            </a:r>
            <a:endParaRPr lang="en-US" noProof="0" dirty="0"/>
          </a:p>
        </p:txBody>
      </p:sp>
      <p:sp>
        <p:nvSpPr>
          <p:cNvPr id="8" name="Rectangle 7"/>
          <p:cNvSpPr>
            <a:spLocks noChangeArrowheads="1"/>
          </p:cNvSpPr>
          <p:nvPr/>
        </p:nvSpPr>
        <p:spPr bwMode="auto">
          <a:xfrm>
            <a:off x="0" y="5870575"/>
            <a:ext cx="12192000" cy="503238"/>
          </a:xfrm>
          <a:prstGeom prst="rect">
            <a:avLst/>
          </a:prstGeom>
          <a:solidFill>
            <a:srgbClr val="0D2B8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50000"/>
              </a:spcBef>
              <a:buClr>
                <a:srgbClr val="000099"/>
              </a:buClr>
              <a:buFont typeface="Wingdings" pitchFamily="2" charset="2"/>
              <a:buChar char="Ø"/>
              <a:defRPr sz="2100" b="1">
                <a:solidFill>
                  <a:schemeClr val="tx1"/>
                </a:solidFill>
                <a:latin typeface="Arial" charset="0"/>
              </a:defRPr>
            </a:lvl1pPr>
            <a:lvl2pPr marL="742950" indent="-285750" eaLnBrk="0" hangingPunct="0">
              <a:spcBef>
                <a:spcPct val="50000"/>
              </a:spcBef>
              <a:buClr>
                <a:srgbClr val="0066CC"/>
              </a:buClr>
              <a:buSzPct val="75000"/>
              <a:buFont typeface="Wingdings 3" pitchFamily="18" charset="2"/>
              <a:defRPr sz="2100" b="1">
                <a:solidFill>
                  <a:srgbClr val="0D2B88"/>
                </a:solidFill>
                <a:latin typeface="Arial" charset="0"/>
              </a:defRPr>
            </a:lvl2pPr>
            <a:lvl3pPr marL="1143000" indent="-228600" eaLnBrk="0" hangingPunct="0">
              <a:spcBef>
                <a:spcPct val="50000"/>
              </a:spcBef>
              <a:buClr>
                <a:srgbClr val="000099"/>
              </a:buClr>
              <a:buFont typeface="Wingdings" pitchFamily="2" charset="2"/>
              <a:buChar char="Ø"/>
              <a:defRPr b="1">
                <a:solidFill>
                  <a:schemeClr val="tx1"/>
                </a:solidFill>
                <a:latin typeface="Arial" charset="0"/>
              </a:defRPr>
            </a:lvl3pPr>
            <a:lvl4pPr marL="1600200" indent="-228600" eaLnBrk="0" hangingPunct="0">
              <a:spcBef>
                <a:spcPct val="35000"/>
              </a:spcBef>
              <a:buClr>
                <a:srgbClr val="000099"/>
              </a:buClr>
              <a:buSzPct val="110000"/>
              <a:buFont typeface="Wingdings" pitchFamily="2" charset="2"/>
              <a:buChar char="§"/>
              <a:defRPr>
                <a:solidFill>
                  <a:schemeClr val="tx1"/>
                </a:solidFill>
                <a:latin typeface="Arial" charset="0"/>
              </a:defRPr>
            </a:lvl4pPr>
            <a:lvl5pPr marL="2057400" indent="-228600" eaLnBrk="0" hangingPunct="0">
              <a:spcBef>
                <a:spcPct val="20000"/>
              </a:spcBef>
              <a:buClr>
                <a:srgbClr val="000099"/>
              </a:buClr>
              <a:buFont typeface="Arial" charset="0"/>
              <a:buChar char="-"/>
              <a:defRPr>
                <a:solidFill>
                  <a:schemeClr val="tx1"/>
                </a:solidFill>
                <a:latin typeface="Arial" charset="0"/>
              </a:defRPr>
            </a:lvl5pPr>
            <a:lvl6pPr marL="2514600" indent="-228600" eaLnBrk="0" fontAlgn="base" hangingPunct="0">
              <a:spcBef>
                <a:spcPct val="20000"/>
              </a:spcBef>
              <a:spcAft>
                <a:spcPct val="0"/>
              </a:spcAft>
              <a:buClr>
                <a:srgbClr val="000099"/>
              </a:buClr>
              <a:buFont typeface="Arial" charset="0"/>
              <a:buChar char="-"/>
              <a:defRPr>
                <a:solidFill>
                  <a:schemeClr val="tx1"/>
                </a:solidFill>
                <a:latin typeface="Arial" charset="0"/>
              </a:defRPr>
            </a:lvl6pPr>
            <a:lvl7pPr marL="2971800" indent="-228600" eaLnBrk="0" fontAlgn="base" hangingPunct="0">
              <a:spcBef>
                <a:spcPct val="20000"/>
              </a:spcBef>
              <a:spcAft>
                <a:spcPct val="0"/>
              </a:spcAft>
              <a:buClr>
                <a:srgbClr val="000099"/>
              </a:buClr>
              <a:buFont typeface="Arial" charset="0"/>
              <a:buChar char="-"/>
              <a:defRPr>
                <a:solidFill>
                  <a:schemeClr val="tx1"/>
                </a:solidFill>
                <a:latin typeface="Arial" charset="0"/>
              </a:defRPr>
            </a:lvl7pPr>
            <a:lvl8pPr marL="3429000" indent="-228600" eaLnBrk="0" fontAlgn="base" hangingPunct="0">
              <a:spcBef>
                <a:spcPct val="20000"/>
              </a:spcBef>
              <a:spcAft>
                <a:spcPct val="0"/>
              </a:spcAft>
              <a:buClr>
                <a:srgbClr val="000099"/>
              </a:buClr>
              <a:buFont typeface="Arial" charset="0"/>
              <a:buChar char="-"/>
              <a:defRPr>
                <a:solidFill>
                  <a:schemeClr val="tx1"/>
                </a:solidFill>
                <a:latin typeface="Arial" charset="0"/>
              </a:defRPr>
            </a:lvl8pPr>
            <a:lvl9pPr marL="3886200" indent="-228600" eaLnBrk="0" fontAlgn="base" hangingPunct="0">
              <a:spcBef>
                <a:spcPct val="20000"/>
              </a:spcBef>
              <a:spcAft>
                <a:spcPct val="0"/>
              </a:spcAft>
              <a:buClr>
                <a:srgbClr val="000099"/>
              </a:buClr>
              <a:buFont typeface="Arial" charset="0"/>
              <a:buChar char="-"/>
              <a:defRPr>
                <a:solidFill>
                  <a:schemeClr val="tx1"/>
                </a:solidFill>
                <a:latin typeface="Arial" charset="0"/>
              </a:defRPr>
            </a:lvl9pPr>
          </a:lstStyle>
          <a:p>
            <a:pPr algn="ctr">
              <a:spcBef>
                <a:spcPct val="0"/>
              </a:spcBef>
              <a:buClrTx/>
              <a:buFontTx/>
              <a:buNone/>
            </a:pPr>
            <a:endParaRPr lang="en-US" altLang="en-US" sz="1800" dirty="0">
              <a:solidFill>
                <a:schemeClr val="bg1"/>
              </a:solidFill>
              <a:latin typeface="Arial Black" panose="020B0A04020102020204" pitchFamily="34" charset="0"/>
            </a:endParaRPr>
          </a:p>
        </p:txBody>
      </p:sp>
      <p:sp>
        <p:nvSpPr>
          <p:cNvPr id="6" name="Text Placeholder 2"/>
          <p:cNvSpPr>
            <a:spLocks noGrp="1"/>
          </p:cNvSpPr>
          <p:nvPr>
            <p:ph type="body" sz="quarter" idx="13"/>
          </p:nvPr>
        </p:nvSpPr>
        <p:spPr>
          <a:xfrm>
            <a:off x="0" y="5985026"/>
            <a:ext cx="12192000" cy="381000"/>
          </a:xfrm>
        </p:spPr>
        <p:txBody>
          <a:bodyPr/>
          <a:lstStyle>
            <a:lvl1pPr marL="0" indent="0" algn="ctr">
              <a:buNone/>
              <a:defRPr sz="2000" b="1">
                <a:solidFill>
                  <a:schemeClr val="bg1"/>
                </a:solidFill>
              </a:defRPr>
            </a:lvl1pPr>
          </a:lstStyle>
          <a:p>
            <a:pPr lvl="0"/>
            <a:r>
              <a:rPr lang="en-US"/>
              <a:t>Edit Master text styles</a:t>
            </a:r>
          </a:p>
        </p:txBody>
      </p:sp>
    </p:spTree>
    <p:extLst>
      <p:ext uri="{BB962C8B-B14F-4D97-AF65-F5344CB8AC3E}">
        <p14:creationId xmlns:p14="http://schemas.microsoft.com/office/powerpoint/2010/main" val="1698882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Blank slide w title">
    <p:spTree>
      <p:nvGrpSpPr>
        <p:cNvPr id="1" name=""/>
        <p:cNvGrpSpPr/>
        <p:nvPr/>
      </p:nvGrpSpPr>
      <p:grpSpPr>
        <a:xfrm>
          <a:off x="0" y="0"/>
          <a:ext cx="0" cy="0"/>
          <a:chOff x="0" y="0"/>
          <a:chExt cx="0" cy="0"/>
        </a:xfrm>
      </p:grpSpPr>
      <p:sp>
        <p:nvSpPr>
          <p:cNvPr id="6" name="Title - Slide Master"/>
          <p:cNvSpPr>
            <a:spLocks noGrp="1" noChangeArrowheads="1"/>
          </p:cNvSpPr>
          <p:nvPr>
            <p:ph type="title"/>
          </p:nvPr>
        </p:nvSpPr>
        <p:spPr bwMode="auto">
          <a:xfrm>
            <a:off x="459317" y="600932"/>
            <a:ext cx="11429471" cy="522288"/>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a:solidFill>
                  <a:srgbClr val="001489"/>
                </a:solidFill>
              </a:defRPr>
            </a:lvl1pPr>
          </a:lstStyle>
          <a:p>
            <a:pPr lvl="0"/>
            <a:r>
              <a:rPr lang="en-US" noProof="0"/>
              <a:t>Click to edit Master title style</a:t>
            </a:r>
            <a:endParaRPr lang="en-US" noProof="0" dirty="0"/>
          </a:p>
        </p:txBody>
      </p:sp>
    </p:spTree>
    <p:extLst>
      <p:ext uri="{BB962C8B-B14F-4D97-AF65-F5344CB8AC3E}">
        <p14:creationId xmlns:p14="http://schemas.microsoft.com/office/powerpoint/2010/main" val="3546972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jp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0" y="1926"/>
            <a:ext cx="12192000" cy="517297"/>
          </a:xfrm>
          <a:prstGeom prst="rect">
            <a:avLst/>
          </a:prstGeom>
        </p:spPr>
      </p:pic>
      <p:sp>
        <p:nvSpPr>
          <p:cNvPr id="7" name="Rectangle 6"/>
          <p:cNvSpPr/>
          <p:nvPr/>
        </p:nvSpPr>
        <p:spPr>
          <a:xfrm>
            <a:off x="0" y="-3911"/>
            <a:ext cx="12192000" cy="521208"/>
          </a:xfrm>
          <a:prstGeom prst="rect">
            <a:avLst/>
          </a:prstGeom>
          <a:gradFill flip="none" rotWithShape="1">
            <a:gsLst>
              <a:gs pos="0">
                <a:schemeClr val="tx1">
                  <a:alpha val="50000"/>
                </a:schemeClr>
              </a:gs>
              <a:gs pos="100000">
                <a:schemeClr val="bg1">
                  <a:lumMod val="85000"/>
                  <a:alpha val="13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0" y="6400188"/>
            <a:ext cx="12192000" cy="45781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SubTitle - Slide Master"/>
          <p:cNvSpPr>
            <a:spLocks noGrp="1" noChangeArrowheads="1"/>
          </p:cNvSpPr>
          <p:nvPr>
            <p:ph type="body" idx="1"/>
          </p:nvPr>
        </p:nvSpPr>
        <p:spPr bwMode="auto">
          <a:xfrm>
            <a:off x="459317" y="1241553"/>
            <a:ext cx="11427883" cy="413608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2"/>
            <a:endParaRPr lang="en-US" noProof="0" dirty="0"/>
          </a:p>
          <a:p>
            <a:pPr lvl="4"/>
            <a:endParaRPr lang="en-US" noProof="0" dirty="0"/>
          </a:p>
        </p:txBody>
      </p:sp>
      <p:sp>
        <p:nvSpPr>
          <p:cNvPr id="15" name="Title - Slide Master"/>
          <p:cNvSpPr>
            <a:spLocks noGrp="1" noChangeArrowheads="1"/>
          </p:cNvSpPr>
          <p:nvPr>
            <p:ph type="title"/>
          </p:nvPr>
        </p:nvSpPr>
        <p:spPr bwMode="auto">
          <a:xfrm>
            <a:off x="459317" y="600932"/>
            <a:ext cx="11427883" cy="522288"/>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en-US" noProof="0" dirty="0"/>
              <a:t>Modify title style</a:t>
            </a:r>
          </a:p>
        </p:txBody>
      </p:sp>
      <p:sp>
        <p:nvSpPr>
          <p:cNvPr id="11" name="ZoneTexte 13"/>
          <p:cNvSpPr txBox="1"/>
          <p:nvPr/>
        </p:nvSpPr>
        <p:spPr>
          <a:xfrm>
            <a:off x="0" y="6400188"/>
            <a:ext cx="659147" cy="461665"/>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fld id="{A9E9F0E1-37F6-4830-902D-473B100D7848}" type="slidenum">
              <a:rPr lang="en-US" sz="2400" smtClean="0">
                <a:solidFill>
                  <a:schemeClr val="bg1"/>
                </a:solidFill>
                <a:latin typeface="Arial" panose="020B0604020202020204" pitchFamily="34" charset="0"/>
                <a:cs typeface="Arial" panose="020B0604020202020204" pitchFamily="34" charset="0"/>
              </a:rPr>
              <a:pPr marL="0" marR="0" indent="0" algn="l" defTabSz="914400" rtl="0" eaLnBrk="1" fontAlgn="auto" latinLnBrk="0" hangingPunct="1">
                <a:lnSpc>
                  <a:spcPct val="100000"/>
                </a:lnSpc>
                <a:spcBef>
                  <a:spcPts val="0"/>
                </a:spcBef>
                <a:spcAft>
                  <a:spcPts val="0"/>
                </a:spcAft>
                <a:buClrTx/>
                <a:buSzTx/>
                <a:buFontTx/>
                <a:buNone/>
                <a:tabLst/>
                <a:defRPr/>
              </a:pPr>
              <a:t>‹#›</a:t>
            </a:fld>
            <a:endParaRPr lang="en-US" sz="2800" dirty="0">
              <a:solidFill>
                <a:schemeClr val="bg1"/>
              </a:solidFill>
            </a:endParaRPr>
          </a:p>
        </p:txBody>
      </p:sp>
      <p:sp>
        <p:nvSpPr>
          <p:cNvPr id="12" name="TextBox 11"/>
          <p:cNvSpPr txBox="1"/>
          <p:nvPr/>
        </p:nvSpPr>
        <p:spPr>
          <a:xfrm>
            <a:off x="472380" y="6529066"/>
            <a:ext cx="6017683" cy="200055"/>
          </a:xfrm>
          <a:prstGeom prst="rect">
            <a:avLst/>
          </a:prstGeom>
          <a:noFill/>
        </p:spPr>
        <p:txBody>
          <a:bodyPr wrap="square" rtlCol="0">
            <a:spAutoFit/>
          </a:bodyPr>
          <a:lstStyle/>
          <a:p>
            <a:pPr algn="l">
              <a:lnSpc>
                <a:spcPct val="100000"/>
              </a:lnSpc>
              <a:spcBef>
                <a:spcPts val="0"/>
              </a:spcBef>
              <a:spcAft>
                <a:spcPts val="0"/>
              </a:spcAft>
            </a:pPr>
            <a:r>
              <a:rPr lang="en-GB" sz="700" b="0" i="0" dirty="0">
                <a:solidFill>
                  <a:schemeClr val="bg1"/>
                </a:solidFill>
                <a:latin typeface="Arial" panose="020B0604020202020204" pitchFamily="34" charset="0"/>
                <a:cs typeface="Arial" panose="020B0604020202020204" pitchFamily="34" charset="0"/>
              </a:rPr>
              <a:t>©2019 Hexcel. All rights reserved.</a:t>
            </a:r>
            <a:endParaRPr lang="en-US" sz="1200" b="1" dirty="0">
              <a:solidFill>
                <a:schemeClr val="bg1"/>
              </a:solidFill>
              <a:latin typeface="Arial" panose="020B0604020202020204" pitchFamily="34" charset="0"/>
              <a:cs typeface="Arial" panose="020B0604020202020204" pitchFamily="34" charset="0"/>
            </a:endParaRPr>
          </a:p>
        </p:txBody>
      </p:sp>
      <p:pic>
        <p:nvPicPr>
          <p:cNvPr id="13" name="Picture 12"/>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10743460" y="-13011"/>
            <a:ext cx="1371487" cy="530308"/>
          </a:xfrm>
          <a:prstGeom prst="rect">
            <a:avLst/>
          </a:prstGeom>
        </p:spPr>
      </p:pic>
    </p:spTree>
    <p:extLst>
      <p:ext uri="{BB962C8B-B14F-4D97-AF65-F5344CB8AC3E}">
        <p14:creationId xmlns:p14="http://schemas.microsoft.com/office/powerpoint/2010/main" val="377615602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 id="2147483695" r:id="rId18"/>
    <p:sldLayoutId id="2147483696" r:id="rId19"/>
  </p:sldLayoutIdLst>
  <p:txStyles>
    <p:titleStyle>
      <a:lvl1pPr algn="l" defTabSz="914400" rtl="0" eaLnBrk="1" latinLnBrk="0" hangingPunct="1">
        <a:spcBef>
          <a:spcPct val="0"/>
        </a:spcBef>
        <a:buNone/>
        <a:defRPr sz="3200" b="1" kern="1200">
          <a:solidFill>
            <a:srgbClr val="001489"/>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ts val="600"/>
        </a:spcBef>
        <a:buClr>
          <a:srgbClr val="0D2B88"/>
        </a:buClr>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ts val="6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ts val="6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9.png"/><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9.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9.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10.png"/><Relationship Id="rId2" Type="http://schemas.openxmlformats.org/officeDocument/2006/relationships/diagramData" Target="../diagrams/data5.xml"/><Relationship Id="rId1" Type="http://schemas.openxmlformats.org/officeDocument/2006/relationships/slideLayout" Target="../slideLayouts/slideLayout9.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5.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994566"/>
            <a:ext cx="8458200" cy="1143000"/>
          </a:xfrm>
        </p:spPr>
        <p:txBody>
          <a:bodyPr/>
          <a:lstStyle/>
          <a:p>
            <a:r>
              <a:rPr lang="en-US" dirty="0"/>
              <a:t>ISO 14001 (2015) Implementation</a:t>
            </a:r>
          </a:p>
        </p:txBody>
      </p:sp>
      <p:sp>
        <p:nvSpPr>
          <p:cNvPr id="3" name="Subtitle 2"/>
          <p:cNvSpPr>
            <a:spLocks noGrp="1"/>
          </p:cNvSpPr>
          <p:nvPr>
            <p:ph type="subTitle" idx="1"/>
          </p:nvPr>
        </p:nvSpPr>
        <p:spPr/>
        <p:txBody>
          <a:bodyPr/>
          <a:lstStyle/>
          <a:p>
            <a:r>
              <a:rPr lang="en-US" dirty="0"/>
              <a:t>October 29</a:t>
            </a:r>
            <a:r>
              <a:rPr lang="en-US" baseline="30000" dirty="0"/>
              <a:t>th</a:t>
            </a:r>
            <a:r>
              <a:rPr lang="en-US" dirty="0"/>
              <a:t>, 2019</a:t>
            </a:r>
          </a:p>
        </p:txBody>
      </p:sp>
    </p:spTree>
    <p:extLst>
      <p:ext uri="{BB962C8B-B14F-4D97-AF65-F5344CB8AC3E}">
        <p14:creationId xmlns:p14="http://schemas.microsoft.com/office/powerpoint/2010/main" val="3980591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a:xfrm>
            <a:off x="1514292" y="513612"/>
            <a:ext cx="9894133" cy="1031216"/>
          </a:xfrm>
        </p:spPr>
        <p:txBody>
          <a:bodyPr anchor="b">
            <a:normAutofit/>
          </a:bodyPr>
          <a:lstStyle/>
          <a:p>
            <a:pPr lvl="0"/>
            <a:r>
              <a:rPr lang="en-US" sz="3200" dirty="0"/>
              <a:t>Why Did Hexcel Pursue ISO 14001 (2015) Certification</a:t>
            </a:r>
          </a:p>
        </p:txBody>
      </p:sp>
      <p:pic>
        <p:nvPicPr>
          <p:cNvPr id="4" name="Picture 3">
            <a:extLst>
              <a:ext uri="{FF2B5EF4-FFF2-40B4-BE49-F238E27FC236}">
                <a16:creationId xmlns:a16="http://schemas.microsoft.com/office/drawing/2014/main" xmlns="" id="{868ABD79-AD39-436F-B437-4872218EC78E}"/>
              </a:ext>
            </a:extLst>
          </p:cNvPr>
          <p:cNvPicPr>
            <a:picLocks noChangeAspect="1"/>
          </p:cNvPicPr>
          <p:nvPr/>
        </p:nvPicPr>
        <p:blipFill>
          <a:blip r:embed="rId2"/>
          <a:stretch>
            <a:fillRect/>
          </a:stretch>
        </p:blipFill>
        <p:spPr>
          <a:xfrm>
            <a:off x="1844602" y="2589086"/>
            <a:ext cx="4408764" cy="2755478"/>
          </a:xfrm>
          <a:prstGeom prst="rect">
            <a:avLst/>
          </a:prstGeom>
        </p:spPr>
      </p:pic>
      <p:sp>
        <p:nvSpPr>
          <p:cNvPr id="15" name="Freeform: Shape 14">
            <a:extLst>
              <a:ext uri="{FF2B5EF4-FFF2-40B4-BE49-F238E27FC236}">
                <a16:creationId xmlns:a16="http://schemas.microsoft.com/office/drawing/2014/main" xmlns="" id="{C607803A-4E99-444E-94F7-8785CDDF58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flipH="1" flipV="1">
            <a:off x="780154" y="1884045"/>
            <a:ext cx="3275668" cy="2853308"/>
          </a:xfrm>
          <a:custGeom>
            <a:avLst/>
            <a:gdLst>
              <a:gd name="connsiteX0" fmla="*/ 3275668 w 3275668"/>
              <a:gd name="connsiteY0" fmla="*/ 2853308 h 2853308"/>
              <a:gd name="connsiteX1" fmla="*/ 655 w 3275668"/>
              <a:gd name="connsiteY1" fmla="*/ 2853308 h 2853308"/>
              <a:gd name="connsiteX2" fmla="*/ 0 w 3275668"/>
              <a:gd name="connsiteY2" fmla="*/ 2467565 h 2853308"/>
              <a:gd name="connsiteX3" fmla="*/ 2869894 w 3275668"/>
              <a:gd name="connsiteY3" fmla="*/ 2468888 h 2853308"/>
              <a:gd name="connsiteX4" fmla="*/ 2869894 w 3275668"/>
              <a:gd name="connsiteY4" fmla="*/ 0 h 2853308"/>
              <a:gd name="connsiteX5" fmla="*/ 3275668 w 3275668"/>
              <a:gd name="connsiteY5" fmla="*/ 0 h 2853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75668" h="2853308">
                <a:moveTo>
                  <a:pt x="3275668" y="2853308"/>
                </a:moveTo>
                <a:lnTo>
                  <a:pt x="655" y="2853308"/>
                </a:lnTo>
                <a:cubicBezTo>
                  <a:pt x="-655" y="2720171"/>
                  <a:pt x="1310" y="2600702"/>
                  <a:pt x="0" y="2467565"/>
                </a:cubicBezTo>
                <a:lnTo>
                  <a:pt x="2869894" y="2468888"/>
                </a:lnTo>
                <a:lnTo>
                  <a:pt x="2869894" y="0"/>
                </a:lnTo>
                <a:lnTo>
                  <a:pt x="3275668" y="0"/>
                </a:lnTo>
                <a:close/>
              </a:path>
            </a:pathLst>
          </a:custGeom>
          <a:solidFill>
            <a:srgbClr val="4C4C4C"/>
          </a:solidFill>
          <a:ln w="0">
            <a:noFill/>
            <a:prstDash val="solid"/>
            <a:round/>
            <a:headEnd/>
            <a:tailEnd/>
          </a:ln>
        </p:spPr>
      </p:sp>
      <p:sp>
        <p:nvSpPr>
          <p:cNvPr id="17" name="Freeform: Shape 16">
            <a:extLst>
              <a:ext uri="{FF2B5EF4-FFF2-40B4-BE49-F238E27FC236}">
                <a16:creationId xmlns:a16="http://schemas.microsoft.com/office/drawing/2014/main" xmlns="" id="{2989BE6A-C309-418E-8ADD-1616A980570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055822" y="3222529"/>
            <a:ext cx="3242952" cy="2828156"/>
          </a:xfrm>
          <a:custGeom>
            <a:avLst/>
            <a:gdLst>
              <a:gd name="connsiteX0" fmla="*/ 2837178 w 3242952"/>
              <a:gd name="connsiteY0" fmla="*/ 0 h 2828156"/>
              <a:gd name="connsiteX1" fmla="*/ 3242952 w 3242952"/>
              <a:gd name="connsiteY1" fmla="*/ 0 h 2828156"/>
              <a:gd name="connsiteX2" fmla="*/ 3242952 w 3242952"/>
              <a:gd name="connsiteY2" fmla="*/ 2828156 h 2828156"/>
              <a:gd name="connsiteX3" fmla="*/ 0 w 3242952"/>
              <a:gd name="connsiteY3" fmla="*/ 2828156 h 2828156"/>
              <a:gd name="connsiteX4" fmla="*/ 0 w 3242952"/>
              <a:gd name="connsiteY4" fmla="*/ 2442859 h 2828156"/>
              <a:gd name="connsiteX5" fmla="*/ 2837178 w 3242952"/>
              <a:gd name="connsiteY5" fmla="*/ 2443295 h 2828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42952" h="2828156">
                <a:moveTo>
                  <a:pt x="2837178" y="0"/>
                </a:moveTo>
                <a:lnTo>
                  <a:pt x="3242952" y="0"/>
                </a:lnTo>
                <a:lnTo>
                  <a:pt x="3242952" y="2828156"/>
                </a:lnTo>
                <a:lnTo>
                  <a:pt x="0" y="2828156"/>
                </a:lnTo>
                <a:lnTo>
                  <a:pt x="0" y="2442859"/>
                </a:lnTo>
                <a:lnTo>
                  <a:pt x="2837178" y="2443295"/>
                </a:lnTo>
                <a:close/>
              </a:path>
            </a:pathLst>
          </a:custGeom>
          <a:solidFill>
            <a:srgbClr val="4C4C4C"/>
          </a:solidFill>
          <a:ln w="0">
            <a:noFill/>
            <a:prstDash val="solid"/>
            <a:round/>
            <a:headEnd/>
            <a:tailEnd/>
          </a:ln>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xmlns="" id="{80971112-C66A-4A5A-8475-A5E338359089}"/>
              </a:ext>
            </a:extLst>
          </p:cNvPr>
          <p:cNvSpPr>
            <a:spLocks noGrp="1"/>
          </p:cNvSpPr>
          <p:nvPr>
            <p:ph idx="1"/>
          </p:nvPr>
        </p:nvSpPr>
        <p:spPr>
          <a:xfrm>
            <a:off x="7781373" y="2279151"/>
            <a:ext cx="3953427" cy="3387145"/>
          </a:xfrm>
        </p:spPr>
        <p:txBody>
          <a:bodyPr anchor="ctr">
            <a:normAutofit/>
          </a:bodyPr>
          <a:lstStyle/>
          <a:p>
            <a:r>
              <a:rPr lang="en-US" sz="2400" dirty="0"/>
              <a:t>Customers are requiring it</a:t>
            </a:r>
          </a:p>
          <a:p>
            <a:pPr lvl="1"/>
            <a:r>
              <a:rPr lang="en-US" sz="2400" dirty="0"/>
              <a:t>Boeing</a:t>
            </a:r>
          </a:p>
          <a:p>
            <a:pPr lvl="1"/>
            <a:r>
              <a:rPr lang="en-US" sz="2400" dirty="0"/>
              <a:t>Spirit</a:t>
            </a:r>
          </a:p>
          <a:p>
            <a:pPr lvl="1"/>
            <a:r>
              <a:rPr lang="en-US" sz="2400" dirty="0"/>
              <a:t>Airbus</a:t>
            </a:r>
          </a:p>
        </p:txBody>
      </p:sp>
    </p:spTree>
    <p:extLst>
      <p:ext uri="{BB962C8B-B14F-4D97-AF65-F5344CB8AC3E}">
        <p14:creationId xmlns:p14="http://schemas.microsoft.com/office/powerpoint/2010/main" val="21308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D26E99-838F-4345-9BB7-1BBF87A89872}"/>
              </a:ext>
            </a:extLst>
          </p:cNvPr>
          <p:cNvSpPr>
            <a:spLocks noGrp="1"/>
          </p:cNvSpPr>
          <p:nvPr>
            <p:ph type="title"/>
          </p:nvPr>
        </p:nvSpPr>
        <p:spPr>
          <a:xfrm>
            <a:off x="459317" y="600932"/>
            <a:ext cx="11429471" cy="522288"/>
          </a:xfrm>
        </p:spPr>
        <p:txBody>
          <a:bodyPr/>
          <a:lstStyle/>
          <a:p>
            <a:r>
              <a:rPr lang="en-US" dirty="0"/>
              <a:t>Why?</a:t>
            </a:r>
          </a:p>
        </p:txBody>
      </p:sp>
      <p:graphicFrame>
        <p:nvGraphicFramePr>
          <p:cNvPr id="3" name="Diagram 2">
            <a:extLst>
              <a:ext uri="{FF2B5EF4-FFF2-40B4-BE49-F238E27FC236}">
                <a16:creationId xmlns:a16="http://schemas.microsoft.com/office/drawing/2014/main" xmlns="" id="{893E84A4-E541-44C6-934B-45475CB0D8C2}"/>
              </a:ext>
            </a:extLst>
          </p:cNvPr>
          <p:cNvGraphicFramePr/>
          <p:nvPr>
            <p:extLst>
              <p:ext uri="{D42A27DB-BD31-4B8C-83A1-F6EECF244321}">
                <p14:modId xmlns:p14="http://schemas.microsoft.com/office/powerpoint/2010/main" val="2907079090"/>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a:extLst>
              <a:ext uri="{FF2B5EF4-FFF2-40B4-BE49-F238E27FC236}">
                <a16:creationId xmlns:a16="http://schemas.microsoft.com/office/drawing/2014/main" xmlns="" id="{8F187243-B43D-4453-AE8B-2AD12DD673D5}"/>
              </a:ext>
            </a:extLst>
          </p:cNvPr>
          <p:cNvPicPr>
            <a:picLocks noChangeAspect="1"/>
          </p:cNvPicPr>
          <p:nvPr/>
        </p:nvPicPr>
        <p:blipFill>
          <a:blip r:embed="rId7"/>
          <a:stretch>
            <a:fillRect/>
          </a:stretch>
        </p:blipFill>
        <p:spPr>
          <a:xfrm>
            <a:off x="8915400" y="4343400"/>
            <a:ext cx="2677380" cy="1711767"/>
          </a:xfrm>
          <a:prstGeom prst="rect">
            <a:avLst/>
          </a:prstGeom>
        </p:spPr>
      </p:pic>
      <p:pic>
        <p:nvPicPr>
          <p:cNvPr id="5" name="Picture 4">
            <a:extLst>
              <a:ext uri="{FF2B5EF4-FFF2-40B4-BE49-F238E27FC236}">
                <a16:creationId xmlns:a16="http://schemas.microsoft.com/office/drawing/2014/main" xmlns="" id="{40086BA4-B98A-45A8-B6A5-B41B1646EC3B}"/>
              </a:ext>
            </a:extLst>
          </p:cNvPr>
          <p:cNvPicPr>
            <a:picLocks noChangeAspect="1"/>
          </p:cNvPicPr>
          <p:nvPr/>
        </p:nvPicPr>
        <p:blipFill>
          <a:blip r:embed="rId7"/>
          <a:stretch>
            <a:fillRect/>
          </a:stretch>
        </p:blipFill>
        <p:spPr>
          <a:xfrm>
            <a:off x="285627" y="1262071"/>
            <a:ext cx="2686173" cy="1717389"/>
          </a:xfrm>
          <a:prstGeom prst="rect">
            <a:avLst/>
          </a:prstGeom>
        </p:spPr>
      </p:pic>
      <p:sp>
        <p:nvSpPr>
          <p:cNvPr id="6" name="TextBox 5">
            <a:extLst>
              <a:ext uri="{FF2B5EF4-FFF2-40B4-BE49-F238E27FC236}">
                <a16:creationId xmlns:a16="http://schemas.microsoft.com/office/drawing/2014/main" xmlns="" id="{88283509-6924-45DF-85FE-6D9079E5860E}"/>
              </a:ext>
            </a:extLst>
          </p:cNvPr>
          <p:cNvSpPr txBox="1"/>
          <p:nvPr/>
        </p:nvSpPr>
        <p:spPr>
          <a:xfrm>
            <a:off x="8991600" y="990600"/>
            <a:ext cx="2819400" cy="1477328"/>
          </a:xfrm>
          <a:prstGeom prst="rect">
            <a:avLst/>
          </a:prstGeom>
          <a:solidFill>
            <a:srgbClr val="001489"/>
          </a:solidFill>
        </p:spPr>
        <p:txBody>
          <a:bodyPr wrap="square" rtlCol="0">
            <a:spAutoFit/>
          </a:bodyPr>
          <a:lstStyle/>
          <a:p>
            <a:r>
              <a:rPr lang="en-US" dirty="0">
                <a:solidFill>
                  <a:schemeClr val="bg1"/>
                </a:solidFill>
              </a:rPr>
              <a:t>Stakeholders want reassurance that you have a Standardized way in managing environmental risk.</a:t>
            </a:r>
          </a:p>
        </p:txBody>
      </p:sp>
    </p:spTree>
    <p:extLst>
      <p:ext uri="{BB962C8B-B14F-4D97-AF65-F5344CB8AC3E}">
        <p14:creationId xmlns:p14="http://schemas.microsoft.com/office/powerpoint/2010/main" val="1991443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5356" y="640081"/>
            <a:ext cx="7242243" cy="584775"/>
          </a:xfrm>
          <a:prstGeom prst="rect">
            <a:avLst/>
          </a:prstGeom>
          <a:noFill/>
        </p:spPr>
        <p:txBody>
          <a:bodyPr wrap="square" rtlCol="0">
            <a:spAutoFit/>
          </a:bodyPr>
          <a:lstStyle/>
          <a:p>
            <a:r>
              <a:rPr lang="en-US" sz="3200" b="1" dirty="0">
                <a:solidFill>
                  <a:srgbClr val="001489"/>
                </a:solidFill>
                <a:latin typeface="Arial" panose="020B0604020202020204" pitchFamily="34" charset="0"/>
                <a:cs typeface="Arial" panose="020B0604020202020204" pitchFamily="34" charset="0"/>
              </a:rPr>
              <a:t>Increasing Investor Scrutiny</a:t>
            </a:r>
            <a:endParaRPr lang="en-US" b="1" spc="-51"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TextBox 4"/>
          <p:cNvSpPr txBox="1"/>
          <p:nvPr/>
        </p:nvSpPr>
        <p:spPr>
          <a:xfrm>
            <a:off x="1905000" y="2619614"/>
            <a:ext cx="7393517" cy="3908762"/>
          </a:xfrm>
          <a:prstGeom prst="rect">
            <a:avLst/>
          </a:prstGeom>
          <a:noFill/>
        </p:spPr>
        <p:txBody>
          <a:bodyPr wrap="square" rtlCol="0">
            <a:spAutoFit/>
          </a:bodyPr>
          <a:lstStyle/>
          <a:p>
            <a:pPr lvl="0">
              <a:spcAft>
                <a:spcPts val="1200"/>
              </a:spcAft>
            </a:pPr>
            <a:r>
              <a:rPr lang="en-US" sz="2800" b="1" u="sng" dirty="0"/>
              <a:t>Investor survey</a:t>
            </a:r>
            <a:endParaRPr lang="en-US" sz="2800" i="1" dirty="0"/>
          </a:p>
          <a:p>
            <a:pPr marL="285750" lvl="0" indent="-285750">
              <a:buClr>
                <a:srgbClr val="001489"/>
              </a:buClr>
              <a:buFont typeface="Arial" panose="020B0604020202020204" pitchFamily="34" charset="0"/>
              <a:buChar char="•"/>
            </a:pPr>
            <a:r>
              <a:rPr lang="en-US" sz="2400" dirty="0"/>
              <a:t>47% use ESG screens for evaluating investments </a:t>
            </a:r>
          </a:p>
          <a:p>
            <a:pPr marL="285750" indent="-285750">
              <a:spcBef>
                <a:spcPts val="600"/>
              </a:spcBef>
              <a:buClr>
                <a:srgbClr val="001489"/>
              </a:buClr>
              <a:buFont typeface="Arial" panose="020B0604020202020204" pitchFamily="34" charset="0"/>
              <a:buChar char="•"/>
            </a:pPr>
            <a:r>
              <a:rPr lang="en-US" sz="2400" dirty="0"/>
              <a:t>75% said ESG has become more important in past two years </a:t>
            </a:r>
          </a:p>
          <a:p>
            <a:pPr lvl="2"/>
            <a:r>
              <a:rPr lang="en-US" sz="2400" dirty="0"/>
              <a:t>-</a:t>
            </a:r>
            <a:r>
              <a:rPr lang="en-US" sz="2400" b="1" dirty="0"/>
              <a:t> Evaluate risk</a:t>
            </a:r>
          </a:p>
          <a:p>
            <a:pPr lvl="2"/>
            <a:r>
              <a:rPr lang="en-US" sz="2400" dirty="0"/>
              <a:t>- Response to changing </a:t>
            </a:r>
            <a:r>
              <a:rPr lang="en-US" sz="2400" b="1" dirty="0"/>
              <a:t>client demand</a:t>
            </a:r>
            <a:r>
              <a:rPr lang="en-US" sz="2400" dirty="0"/>
              <a:t> </a:t>
            </a:r>
          </a:p>
          <a:p>
            <a:pPr marL="285750" indent="-285750">
              <a:spcBef>
                <a:spcPts val="600"/>
              </a:spcBef>
              <a:buClr>
                <a:srgbClr val="001489"/>
              </a:buClr>
              <a:buFont typeface="Arial" panose="020B0604020202020204" pitchFamily="34" charset="0"/>
              <a:buChar char="•"/>
            </a:pPr>
            <a:r>
              <a:rPr lang="en-US" sz="2400" dirty="0"/>
              <a:t>Annual reports are leading source of ESG information  </a:t>
            </a:r>
          </a:p>
          <a:p>
            <a:pPr lvl="1">
              <a:spcBef>
                <a:spcPts val="600"/>
              </a:spcBef>
              <a:buClr>
                <a:srgbClr val="001489"/>
              </a:buClr>
            </a:pPr>
            <a:r>
              <a:rPr lang="en-US" sz="2400" dirty="0"/>
              <a:t>	- </a:t>
            </a:r>
            <a:r>
              <a:rPr lang="en-US" sz="2000" dirty="0"/>
              <a:t>Corporate sustainability reports were </a:t>
            </a:r>
            <a:r>
              <a:rPr lang="en-US" sz="2000" i="1" dirty="0"/>
              <a:t>not</a:t>
            </a:r>
            <a:r>
              <a:rPr lang="en-US" sz="2000" dirty="0"/>
              <a:t> highly valued</a:t>
            </a:r>
          </a:p>
          <a:p>
            <a:pPr>
              <a:buClr>
                <a:srgbClr val="001489"/>
              </a:buClr>
            </a:pPr>
            <a:r>
              <a:rPr lang="en-US" sz="1100" i="1" dirty="0"/>
              <a:t>											Survey by Clermont Partners, Spring 2018 (189 respondents)</a:t>
            </a:r>
            <a:r>
              <a:rPr lang="en-US" sz="1100" dirty="0"/>
              <a:t> </a:t>
            </a:r>
          </a:p>
        </p:txBody>
      </p:sp>
      <p:graphicFrame>
        <p:nvGraphicFramePr>
          <p:cNvPr id="3" name="Diagram 2"/>
          <p:cNvGraphicFramePr/>
          <p:nvPr>
            <p:extLst/>
          </p:nvPr>
        </p:nvGraphicFramePr>
        <p:xfrm>
          <a:off x="1549400" y="1933814"/>
          <a:ext cx="8128000" cy="5807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1905000" y="1305580"/>
            <a:ext cx="7162800" cy="523220"/>
          </a:xfrm>
          <a:prstGeom prst="rect">
            <a:avLst/>
          </a:prstGeom>
          <a:noFill/>
          <a:ln w="12700">
            <a:noFill/>
          </a:ln>
        </p:spPr>
        <p:txBody>
          <a:bodyPr wrap="square" rtlCol="0">
            <a:spAutoFit/>
          </a:bodyPr>
          <a:lstStyle/>
          <a:p>
            <a:pPr algn="ctr"/>
            <a:r>
              <a:rPr lang="en-US" sz="2000" b="1" dirty="0"/>
              <a:t> </a:t>
            </a:r>
            <a:r>
              <a:rPr lang="en-US" sz="2800" b="1" dirty="0">
                <a:solidFill>
                  <a:schemeClr val="accent4">
                    <a:lumMod val="50000"/>
                  </a:schemeClr>
                </a:solidFill>
              </a:rPr>
              <a:t>- - - Evolution of ESG  - - -</a:t>
            </a:r>
          </a:p>
        </p:txBody>
      </p:sp>
    </p:spTree>
    <p:extLst>
      <p:ext uri="{BB962C8B-B14F-4D97-AF65-F5344CB8AC3E}">
        <p14:creationId xmlns:p14="http://schemas.microsoft.com/office/powerpoint/2010/main" val="3571956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2CAB51-B6DE-449A-B91A-0DC40A1648E7}"/>
              </a:ext>
            </a:extLst>
          </p:cNvPr>
          <p:cNvSpPr>
            <a:spLocks noGrp="1"/>
          </p:cNvSpPr>
          <p:nvPr>
            <p:ph type="title"/>
          </p:nvPr>
        </p:nvSpPr>
        <p:spPr/>
        <p:txBody>
          <a:bodyPr/>
          <a:lstStyle/>
          <a:p>
            <a:r>
              <a:rPr lang="en-US" dirty="0"/>
              <a:t>Now, What’s Changed with the New 2015 Standard?</a:t>
            </a:r>
          </a:p>
        </p:txBody>
      </p:sp>
      <p:graphicFrame>
        <p:nvGraphicFramePr>
          <p:cNvPr id="3" name="Diagram 2">
            <a:extLst>
              <a:ext uri="{FF2B5EF4-FFF2-40B4-BE49-F238E27FC236}">
                <a16:creationId xmlns:a16="http://schemas.microsoft.com/office/drawing/2014/main" xmlns="" id="{453F4481-C5F2-44AB-AF34-D37EDA55BD1C}"/>
              </a:ext>
            </a:extLst>
          </p:cNvPr>
          <p:cNvGraphicFramePr/>
          <p:nvPr>
            <p:extLst>
              <p:ext uri="{D42A27DB-BD31-4B8C-83A1-F6EECF244321}">
                <p14:modId xmlns:p14="http://schemas.microsoft.com/office/powerpoint/2010/main" val="3545887083"/>
              </p:ext>
            </p:extLst>
          </p:nvPr>
        </p:nvGraphicFramePr>
        <p:xfrm>
          <a:off x="685800" y="719666"/>
          <a:ext cx="104394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6857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D701B7-A748-43F6-B07F-3A1894480EF3}"/>
              </a:ext>
            </a:extLst>
          </p:cNvPr>
          <p:cNvSpPr>
            <a:spLocks noGrp="1"/>
          </p:cNvSpPr>
          <p:nvPr>
            <p:ph type="title"/>
          </p:nvPr>
        </p:nvSpPr>
        <p:spPr/>
        <p:txBody>
          <a:bodyPr/>
          <a:lstStyle/>
          <a:p>
            <a:r>
              <a:rPr lang="en-US" dirty="0"/>
              <a:t>How Did Hexcel Achieve ISO 14001 (2015) Certification?</a:t>
            </a:r>
          </a:p>
        </p:txBody>
      </p:sp>
      <p:graphicFrame>
        <p:nvGraphicFramePr>
          <p:cNvPr id="5" name="Diagram 4">
            <a:extLst>
              <a:ext uri="{FF2B5EF4-FFF2-40B4-BE49-F238E27FC236}">
                <a16:creationId xmlns:a16="http://schemas.microsoft.com/office/drawing/2014/main" xmlns="" id="{47A473CF-8BD6-4D4B-92C4-655ADBC4CF9A}"/>
              </a:ext>
            </a:extLst>
          </p:cNvPr>
          <p:cNvGraphicFramePr/>
          <p:nvPr>
            <p:extLst>
              <p:ext uri="{D42A27DB-BD31-4B8C-83A1-F6EECF244321}">
                <p14:modId xmlns:p14="http://schemas.microsoft.com/office/powerpoint/2010/main" val="4282702108"/>
              </p:ext>
            </p:extLst>
          </p:nvPr>
        </p:nvGraphicFramePr>
        <p:xfrm>
          <a:off x="685800" y="1158389"/>
          <a:ext cx="10134600" cy="48614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76316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FBF5B8-A16C-4743-847B-27732AF8664A}"/>
              </a:ext>
            </a:extLst>
          </p:cNvPr>
          <p:cNvSpPr>
            <a:spLocks noGrp="1"/>
          </p:cNvSpPr>
          <p:nvPr>
            <p:ph type="title"/>
          </p:nvPr>
        </p:nvSpPr>
        <p:spPr>
          <a:xfrm>
            <a:off x="459317" y="600932"/>
            <a:ext cx="11429471" cy="522288"/>
          </a:xfrm>
        </p:spPr>
        <p:txBody>
          <a:bodyPr/>
          <a:lstStyle/>
          <a:p>
            <a:r>
              <a:rPr lang="en-US" dirty="0"/>
              <a:t>Key Learnings From Having EMS in Place </a:t>
            </a:r>
          </a:p>
        </p:txBody>
      </p:sp>
      <p:graphicFrame>
        <p:nvGraphicFramePr>
          <p:cNvPr id="5" name="Diagram 4">
            <a:extLst>
              <a:ext uri="{FF2B5EF4-FFF2-40B4-BE49-F238E27FC236}">
                <a16:creationId xmlns:a16="http://schemas.microsoft.com/office/drawing/2014/main" xmlns="" id="{9284AAA6-243B-4A08-B646-8FE5A149BECE}"/>
              </a:ext>
            </a:extLst>
          </p:cNvPr>
          <p:cNvGraphicFramePr/>
          <p:nvPr>
            <p:extLst>
              <p:ext uri="{D42A27DB-BD31-4B8C-83A1-F6EECF244321}">
                <p14:modId xmlns:p14="http://schemas.microsoft.com/office/powerpoint/2010/main" val="678750502"/>
              </p:ext>
            </p:extLst>
          </p:nvPr>
        </p:nvGraphicFramePr>
        <p:xfrm>
          <a:off x="2133600" y="1295400"/>
          <a:ext cx="6502400" cy="45381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a:extLst>
              <a:ext uri="{FF2B5EF4-FFF2-40B4-BE49-F238E27FC236}">
                <a16:creationId xmlns:a16="http://schemas.microsoft.com/office/drawing/2014/main" xmlns="" id="{12CD77A5-2546-4D26-AEAA-61FA585B5D4E}"/>
              </a:ext>
            </a:extLst>
          </p:cNvPr>
          <p:cNvPicPr>
            <a:picLocks noChangeAspect="1"/>
          </p:cNvPicPr>
          <p:nvPr/>
        </p:nvPicPr>
        <p:blipFill>
          <a:blip r:embed="rId7"/>
          <a:stretch>
            <a:fillRect/>
          </a:stretch>
        </p:blipFill>
        <p:spPr>
          <a:xfrm>
            <a:off x="9677400" y="1600200"/>
            <a:ext cx="1825798" cy="3336803"/>
          </a:xfrm>
          <a:prstGeom prst="rect">
            <a:avLst/>
          </a:prstGeom>
        </p:spPr>
      </p:pic>
    </p:spTree>
    <p:extLst>
      <p:ext uri="{BB962C8B-B14F-4D97-AF65-F5344CB8AC3E}">
        <p14:creationId xmlns:p14="http://schemas.microsoft.com/office/powerpoint/2010/main" val="3423836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Environmental Management</a:t>
            </a:r>
          </a:p>
        </p:txBody>
      </p:sp>
      <p:sp>
        <p:nvSpPr>
          <p:cNvPr id="3" name="Content Placeholder 2"/>
          <p:cNvSpPr>
            <a:spLocks noGrp="1"/>
          </p:cNvSpPr>
          <p:nvPr>
            <p:ph sz="quarter" idx="12"/>
          </p:nvPr>
        </p:nvSpPr>
        <p:spPr/>
        <p:txBody>
          <a:bodyPr/>
          <a:lstStyle/>
          <a:p>
            <a:endParaRPr lang="en-US" dirty="0"/>
          </a:p>
          <a:p>
            <a:endParaRPr lang="en-US" dirty="0"/>
          </a:p>
        </p:txBody>
      </p:sp>
      <p:sp>
        <p:nvSpPr>
          <p:cNvPr id="4" name="Text Placeholder 3"/>
          <p:cNvSpPr>
            <a:spLocks noGrp="1"/>
          </p:cNvSpPr>
          <p:nvPr>
            <p:ph type="body" sz="quarter" idx="13"/>
          </p:nvPr>
        </p:nvSpPr>
        <p:spPr/>
        <p:txBody>
          <a:bodyPr/>
          <a:lstStyle/>
          <a:p>
            <a:r>
              <a:rPr lang="en-US" dirty="0"/>
              <a:t>From Basic Compliance Challenges to Best in Class</a:t>
            </a:r>
          </a:p>
        </p:txBody>
      </p:sp>
      <p:graphicFrame>
        <p:nvGraphicFramePr>
          <p:cNvPr id="6" name="Diagram 5">
            <a:extLst>
              <a:ext uri="{FF2B5EF4-FFF2-40B4-BE49-F238E27FC236}">
                <a16:creationId xmlns:a16="http://schemas.microsoft.com/office/drawing/2014/main" xmlns="" id="{003BCEB8-BFF7-47C3-8B2B-3EBF322F246F}"/>
              </a:ext>
            </a:extLst>
          </p:cNvPr>
          <p:cNvGraphicFramePr/>
          <p:nvPr>
            <p:extLst>
              <p:ext uri="{D42A27DB-BD31-4B8C-83A1-F6EECF244321}">
                <p14:modId xmlns:p14="http://schemas.microsoft.com/office/powerpoint/2010/main" val="530647890"/>
              </p:ext>
            </p:extLst>
          </p:nvPr>
        </p:nvGraphicFramePr>
        <p:xfrm>
          <a:off x="2032000" y="719666"/>
          <a:ext cx="93218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xmlns="" id="{CD8AF0BA-3809-4BEA-8FA0-2566E7CAD139}"/>
              </a:ext>
            </a:extLst>
          </p:cNvPr>
          <p:cNvSpPr txBox="1"/>
          <p:nvPr/>
        </p:nvSpPr>
        <p:spPr>
          <a:xfrm>
            <a:off x="458788" y="1447800"/>
            <a:ext cx="2665412" cy="1077218"/>
          </a:xfrm>
          <a:prstGeom prst="rect">
            <a:avLst/>
          </a:prstGeom>
          <a:solidFill>
            <a:schemeClr val="accent2">
              <a:lumMod val="20000"/>
              <a:lumOff val="80000"/>
            </a:schemeClr>
          </a:solidFill>
          <a:ln w="19050">
            <a:solidFill>
              <a:schemeClr val="accent1">
                <a:lumMod val="75000"/>
              </a:schemeClr>
            </a:solidFill>
          </a:ln>
        </p:spPr>
        <p:txBody>
          <a:bodyPr wrap="square" rtlCol="0">
            <a:spAutoFit/>
          </a:bodyPr>
          <a:lstStyle/>
          <a:p>
            <a:r>
              <a:rPr lang="en-US" sz="1600" b="1" dirty="0"/>
              <a:t>CG is currently considered the most complex/highest environmental risk within Hexcel – Per Tim S.</a:t>
            </a:r>
          </a:p>
        </p:txBody>
      </p:sp>
      <p:sp>
        <p:nvSpPr>
          <p:cNvPr id="5" name="Oval 4">
            <a:extLst>
              <a:ext uri="{FF2B5EF4-FFF2-40B4-BE49-F238E27FC236}">
                <a16:creationId xmlns:a16="http://schemas.microsoft.com/office/drawing/2014/main" xmlns="" id="{63833AB9-E3AB-4124-8B88-E86CA1F211BB}"/>
              </a:ext>
            </a:extLst>
          </p:cNvPr>
          <p:cNvSpPr/>
          <p:nvPr/>
        </p:nvSpPr>
        <p:spPr>
          <a:xfrm>
            <a:off x="228600" y="3429000"/>
            <a:ext cx="2438400" cy="1295400"/>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89F622B7-6FEA-40B9-9951-E59C54239884}"/>
              </a:ext>
            </a:extLst>
          </p:cNvPr>
          <p:cNvSpPr txBox="1"/>
          <p:nvPr/>
        </p:nvSpPr>
        <p:spPr>
          <a:xfrm>
            <a:off x="569666" y="3612918"/>
            <a:ext cx="1979612" cy="830997"/>
          </a:xfrm>
          <a:prstGeom prst="rect">
            <a:avLst/>
          </a:prstGeom>
          <a:noFill/>
        </p:spPr>
        <p:txBody>
          <a:bodyPr wrap="square" rtlCol="0">
            <a:spAutoFit/>
          </a:bodyPr>
          <a:lstStyle/>
          <a:p>
            <a:r>
              <a:rPr lang="en-US" sz="1600" b="1" dirty="0"/>
              <a:t>Corporate umbrella 14001 is based off  CG’s EMS </a:t>
            </a:r>
          </a:p>
        </p:txBody>
      </p:sp>
    </p:spTree>
    <p:extLst>
      <p:ext uri="{BB962C8B-B14F-4D97-AF65-F5344CB8AC3E}">
        <p14:creationId xmlns:p14="http://schemas.microsoft.com/office/powerpoint/2010/main" val="2405476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8279CF-A726-4379-8238-0B0C84D0AF39}"/>
              </a:ext>
            </a:extLst>
          </p:cNvPr>
          <p:cNvSpPr>
            <a:spLocks noGrp="1"/>
          </p:cNvSpPr>
          <p:nvPr>
            <p:ph type="title"/>
          </p:nvPr>
        </p:nvSpPr>
        <p:spPr>
          <a:xfrm>
            <a:off x="304800" y="3167856"/>
            <a:ext cx="11429471" cy="522288"/>
          </a:xfrm>
        </p:spPr>
        <p:txBody>
          <a:bodyPr/>
          <a:lstStyle/>
          <a:p>
            <a:pPr algn="ctr"/>
            <a:r>
              <a:rPr lang="en-US" sz="7200" dirty="0"/>
              <a:t>Questions/Comments…</a:t>
            </a:r>
          </a:p>
        </p:txBody>
      </p:sp>
    </p:spTree>
    <p:extLst>
      <p:ext uri="{BB962C8B-B14F-4D97-AF65-F5344CB8AC3E}">
        <p14:creationId xmlns:p14="http://schemas.microsoft.com/office/powerpoint/2010/main" val="4114012221"/>
      </p:ext>
    </p:extLst>
  </p:cSld>
  <p:clrMapOvr>
    <a:masterClrMapping/>
  </p:clrMapOvr>
</p:sld>
</file>

<file path=ppt/theme/theme1.xml><?xml version="1.0" encoding="utf-8"?>
<a:theme xmlns:a="http://schemas.openxmlformats.org/drawingml/2006/main" name="Office Theme">
  <a:themeElements>
    <a:clrScheme name="Hexcel 2016">
      <a:dk1>
        <a:sysClr val="windowText" lastClr="000000"/>
      </a:dk1>
      <a:lt1>
        <a:sysClr val="window" lastClr="FFFFFF"/>
      </a:lt1>
      <a:dk2>
        <a:srgbClr val="1F497D"/>
      </a:dk2>
      <a:lt2>
        <a:srgbClr val="EEECE1"/>
      </a:lt2>
      <a:accent1>
        <a:srgbClr val="001689"/>
      </a:accent1>
      <a:accent2>
        <a:srgbClr val="3E8EDE"/>
      </a:accent2>
      <a:accent3>
        <a:srgbClr val="00ADBB"/>
      </a:accent3>
      <a:accent4>
        <a:srgbClr val="6CAB36"/>
      </a:accent4>
      <a:accent5>
        <a:srgbClr val="FFDA64"/>
      </a:accent5>
      <a:accent6>
        <a:srgbClr val="FFA400"/>
      </a:accent6>
      <a:hlink>
        <a:srgbClr val="7F7F7F"/>
      </a:hlink>
      <a:folHlink>
        <a:srgbClr val="A5A5A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2019_PowerPointTemplate [Read-Only]" id="{340533B2-F977-4B48-88F8-5E2D62DAE392}" vid="{0429C200-D5C2-4D52-8BE5-DFDA9B5B0D8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E74B7FACEBA8B428366C7AE764D41E9" ma:contentTypeVersion="1" ma:contentTypeDescription="Create a new document." ma:contentTypeScope="" ma:versionID="51c296def3c33780e31f837fb60af4c9">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4A55F75-0A2F-447A-9F7F-F2B9ECB8C5A7}">
  <ds:schemaRefs>
    <ds:schemaRef ds:uri="http://schemas.microsoft.com/sharepoint/v3/contenttype/forms"/>
  </ds:schemaRefs>
</ds:datastoreItem>
</file>

<file path=customXml/itemProps2.xml><?xml version="1.0" encoding="utf-8"?>
<ds:datastoreItem xmlns:ds="http://schemas.openxmlformats.org/officeDocument/2006/customXml" ds:itemID="{08E85D41-D9F2-4944-817F-1F305AAD31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640B6B59-E40B-4BBB-875B-8F3CFC09BAE3}">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1773</TotalTime>
  <Words>566</Words>
  <Application>Microsoft Office PowerPoint</Application>
  <PresentationFormat>Custom</PresentationFormat>
  <Paragraphs>104</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ISO 14001 (2015) Implementation</vt:lpstr>
      <vt:lpstr>Why Did Hexcel Pursue ISO 14001 (2015) Certification</vt:lpstr>
      <vt:lpstr>Why?</vt:lpstr>
      <vt:lpstr>PowerPoint Presentation</vt:lpstr>
      <vt:lpstr>Now, What’s Changed with the New 2015 Standard?</vt:lpstr>
      <vt:lpstr>How Did Hexcel Achieve ISO 14001 (2015) Certification?</vt:lpstr>
      <vt:lpstr>Key Learnings From Having EMS in Place </vt:lpstr>
      <vt:lpstr>Environmental Management</vt:lpstr>
      <vt:lpstr>Questions/Comments…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ISO 14001 (2015) Implementation</dc:title>
  <dc:creator>Hartson, Steve</dc:creator>
  <cp:lastModifiedBy>jimth</cp:lastModifiedBy>
  <cp:revision>33</cp:revision>
  <dcterms:created xsi:type="dcterms:W3CDTF">2019-10-24T17:05:53Z</dcterms:created>
  <dcterms:modified xsi:type="dcterms:W3CDTF">2019-10-29T01:56:33Z</dcterms:modified>
</cp:coreProperties>
</file>